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0" r:id="rId2"/>
    <p:sldId id="287" r:id="rId3"/>
    <p:sldId id="278" r:id="rId4"/>
    <p:sldId id="289" r:id="rId5"/>
    <p:sldId id="295" r:id="rId6"/>
    <p:sldId id="271" r:id="rId7"/>
    <p:sldId id="290" r:id="rId8"/>
    <p:sldId id="282" r:id="rId9"/>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2BB7E-8A99-4BA0-846B-E2D47D71CAAB}" v="8" dt="2023-09-07T10:06:06.87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4" autoAdjust="0"/>
    <p:restoredTop sz="94660"/>
  </p:normalViewPr>
  <p:slideViewPr>
    <p:cSldViewPr>
      <p:cViewPr varScale="1">
        <p:scale>
          <a:sx n="101" d="100"/>
          <a:sy n="101" d="100"/>
        </p:scale>
        <p:origin x="18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Ignacio González Gómez" userId="7bf5e9a1-d954-4178-a3a4-646934011e9a" providerId="ADAL" clId="{9AF2BB7E-8A99-4BA0-846B-E2D47D71CAAB}"/>
    <pc:docChg chg="undo custSel addSld delSld modSld sldOrd">
      <pc:chgData name="José Ignacio González Gómez" userId="7bf5e9a1-d954-4178-a3a4-646934011e9a" providerId="ADAL" clId="{9AF2BB7E-8A99-4BA0-846B-E2D47D71CAAB}" dt="2023-09-07T15:08:12.143" v="524" actId="478"/>
      <pc:docMkLst>
        <pc:docMk/>
      </pc:docMkLst>
      <pc:sldChg chg="ord">
        <pc:chgData name="José Ignacio González Gómez" userId="7bf5e9a1-d954-4178-a3a4-646934011e9a" providerId="ADAL" clId="{9AF2BB7E-8A99-4BA0-846B-E2D47D71CAAB}" dt="2023-09-07T10:46:29.132" v="355"/>
        <pc:sldMkLst>
          <pc:docMk/>
          <pc:sldMk cId="0" sldId="271"/>
        </pc:sldMkLst>
      </pc:sldChg>
      <pc:sldChg chg="addSp delSp modSp mod">
        <pc:chgData name="José Ignacio González Gómez" userId="7bf5e9a1-d954-4178-a3a4-646934011e9a" providerId="ADAL" clId="{9AF2BB7E-8A99-4BA0-846B-E2D47D71CAAB}" dt="2023-09-07T09:49:36.121" v="292" actId="20577"/>
        <pc:sldMkLst>
          <pc:docMk/>
          <pc:sldMk cId="615710623" sldId="278"/>
        </pc:sldMkLst>
        <pc:spChg chg="del mod ord">
          <ac:chgData name="José Ignacio González Gómez" userId="7bf5e9a1-d954-4178-a3a4-646934011e9a" providerId="ADAL" clId="{9AF2BB7E-8A99-4BA0-846B-E2D47D71CAAB}" dt="2023-09-07T09:44:39.428" v="230" actId="478"/>
          <ac:spMkLst>
            <pc:docMk/>
            <pc:sldMk cId="615710623" sldId="278"/>
            <ac:spMk id="4" creationId="{CCE9AEE3-7423-C3C0-C37B-FAB035E0FBB2}"/>
          </ac:spMkLst>
        </pc:spChg>
        <pc:spChg chg="add del mod">
          <ac:chgData name="José Ignacio González Gómez" userId="7bf5e9a1-d954-4178-a3a4-646934011e9a" providerId="ADAL" clId="{9AF2BB7E-8A99-4BA0-846B-E2D47D71CAAB}" dt="2023-09-07T09:47:15.751" v="289" actId="13822"/>
          <ac:spMkLst>
            <pc:docMk/>
            <pc:sldMk cId="615710623" sldId="278"/>
            <ac:spMk id="11" creationId="{B7465AA8-C18C-2874-2A63-08B30EFBE579}"/>
          </ac:spMkLst>
        </pc:spChg>
        <pc:spChg chg="del">
          <ac:chgData name="José Ignacio González Gómez" userId="7bf5e9a1-d954-4178-a3a4-646934011e9a" providerId="ADAL" clId="{9AF2BB7E-8A99-4BA0-846B-E2D47D71CAAB}" dt="2023-09-07T09:38:11.280" v="33" actId="478"/>
          <ac:spMkLst>
            <pc:docMk/>
            <pc:sldMk cId="615710623" sldId="278"/>
            <ac:spMk id="20" creationId="{82EBCE1D-F631-40A5-89C7-AE76F0560E81}"/>
          </ac:spMkLst>
        </pc:spChg>
        <pc:spChg chg="mod">
          <ac:chgData name="José Ignacio González Gómez" userId="7bf5e9a1-d954-4178-a3a4-646934011e9a" providerId="ADAL" clId="{9AF2BB7E-8A99-4BA0-846B-E2D47D71CAAB}" dt="2023-09-07T09:49:36.121" v="292" actId="20577"/>
          <ac:spMkLst>
            <pc:docMk/>
            <pc:sldMk cId="615710623" sldId="278"/>
            <ac:spMk id="37" creationId="{00000000-0000-0000-0000-000000000000}"/>
          </ac:spMkLst>
        </pc:spChg>
        <pc:picChg chg="del">
          <ac:chgData name="José Ignacio González Gómez" userId="7bf5e9a1-d954-4178-a3a4-646934011e9a" providerId="ADAL" clId="{9AF2BB7E-8A99-4BA0-846B-E2D47D71CAAB}" dt="2023-09-07T09:38:06.897" v="32" actId="478"/>
          <ac:picMkLst>
            <pc:docMk/>
            <pc:sldMk cId="615710623" sldId="278"/>
            <ac:picMk id="3" creationId="{2C146083-9AB4-5247-3999-48C5E8244367}"/>
          </ac:picMkLst>
        </pc:picChg>
        <pc:picChg chg="add del mod">
          <ac:chgData name="José Ignacio González Gómez" userId="7bf5e9a1-d954-4178-a3a4-646934011e9a" providerId="ADAL" clId="{9AF2BB7E-8A99-4BA0-846B-E2D47D71CAAB}" dt="2023-09-07T09:42:10.660" v="49" actId="478"/>
          <ac:picMkLst>
            <pc:docMk/>
            <pc:sldMk cId="615710623" sldId="278"/>
            <ac:picMk id="6" creationId="{9688C6E1-5B8C-8352-7CD3-DF895AB73995}"/>
          </ac:picMkLst>
        </pc:picChg>
        <pc:picChg chg="del">
          <ac:chgData name="José Ignacio González Gómez" userId="7bf5e9a1-d954-4178-a3a4-646934011e9a" providerId="ADAL" clId="{9AF2BB7E-8A99-4BA0-846B-E2D47D71CAAB}" dt="2023-09-07T09:38:00.265" v="30" actId="478"/>
          <ac:picMkLst>
            <pc:docMk/>
            <pc:sldMk cId="615710623" sldId="278"/>
            <ac:picMk id="7" creationId="{48E0F091-0533-4EC6-8D7F-93742510CDBE}"/>
          </ac:picMkLst>
        </pc:picChg>
        <pc:picChg chg="add mod">
          <ac:chgData name="José Ignacio González Gómez" userId="7bf5e9a1-d954-4178-a3a4-646934011e9a" providerId="ADAL" clId="{9AF2BB7E-8A99-4BA0-846B-E2D47D71CAAB}" dt="2023-09-07T09:42:22.307" v="54" actId="1440"/>
          <ac:picMkLst>
            <pc:docMk/>
            <pc:sldMk cId="615710623" sldId="278"/>
            <ac:picMk id="9" creationId="{3D86E8F0-C303-EBF7-0B07-0A1B15941A09}"/>
          </ac:picMkLst>
        </pc:picChg>
        <pc:cxnChg chg="mod ord">
          <ac:chgData name="José Ignacio González Gómez" userId="7bf5e9a1-d954-4178-a3a4-646934011e9a" providerId="ADAL" clId="{9AF2BB7E-8A99-4BA0-846B-E2D47D71CAAB}" dt="2023-09-07T09:47:03.525" v="287" actId="1076"/>
          <ac:cxnSpMkLst>
            <pc:docMk/>
            <pc:sldMk cId="615710623" sldId="278"/>
            <ac:cxnSpMk id="5" creationId="{A99192B6-7799-575A-BB3A-61C754161198}"/>
          </ac:cxnSpMkLst>
        </pc:cxnChg>
      </pc:sldChg>
      <pc:sldChg chg="del">
        <pc:chgData name="José Ignacio González Gómez" userId="7bf5e9a1-d954-4178-a3a4-646934011e9a" providerId="ADAL" clId="{9AF2BB7E-8A99-4BA0-846B-E2D47D71CAAB}" dt="2023-09-07T10:46:50.890" v="359" actId="47"/>
        <pc:sldMkLst>
          <pc:docMk/>
          <pc:sldMk cId="41152023" sldId="279"/>
        </pc:sldMkLst>
      </pc:sldChg>
      <pc:sldChg chg="addSp delSp modSp mod">
        <pc:chgData name="José Ignacio González Gómez" userId="7bf5e9a1-d954-4178-a3a4-646934011e9a" providerId="ADAL" clId="{9AF2BB7E-8A99-4BA0-846B-E2D47D71CAAB}" dt="2023-09-07T09:21:51.046" v="28" actId="1076"/>
        <pc:sldMkLst>
          <pc:docMk/>
          <pc:sldMk cId="1047325625" sldId="280"/>
        </pc:sldMkLst>
        <pc:spChg chg="mod">
          <ac:chgData name="José Ignacio González Gómez" userId="7bf5e9a1-d954-4178-a3a4-646934011e9a" providerId="ADAL" clId="{9AF2BB7E-8A99-4BA0-846B-E2D47D71CAAB}" dt="2023-09-07T09:10:11.968" v="1" actId="20577"/>
          <ac:spMkLst>
            <pc:docMk/>
            <pc:sldMk cId="1047325625" sldId="280"/>
            <ac:spMk id="2" creationId="{00000000-0000-0000-0000-000000000000}"/>
          </ac:spMkLst>
        </pc:spChg>
        <pc:spChg chg="mod">
          <ac:chgData name="José Ignacio González Gómez" userId="7bf5e9a1-d954-4178-a3a4-646934011e9a" providerId="ADAL" clId="{9AF2BB7E-8A99-4BA0-846B-E2D47D71CAAB}" dt="2023-09-07T09:10:33.183" v="15" actId="20577"/>
          <ac:spMkLst>
            <pc:docMk/>
            <pc:sldMk cId="1047325625" sldId="280"/>
            <ac:spMk id="3" creationId="{00000000-0000-0000-0000-000000000000}"/>
          </ac:spMkLst>
        </pc:spChg>
        <pc:picChg chg="del">
          <ac:chgData name="José Ignacio González Gómez" userId="7bf5e9a1-d954-4178-a3a4-646934011e9a" providerId="ADAL" clId="{9AF2BB7E-8A99-4BA0-846B-E2D47D71CAAB}" dt="2023-09-07T09:21:46.296" v="26" actId="478"/>
          <ac:picMkLst>
            <pc:docMk/>
            <pc:sldMk cId="1047325625" sldId="280"/>
            <ac:picMk id="5" creationId="{E5B6E43D-8B8F-4AA0-B69B-8FCC5DE6A108}"/>
          </ac:picMkLst>
        </pc:picChg>
        <pc:picChg chg="add mod">
          <ac:chgData name="José Ignacio González Gómez" userId="7bf5e9a1-d954-4178-a3a4-646934011e9a" providerId="ADAL" clId="{9AF2BB7E-8A99-4BA0-846B-E2D47D71CAAB}" dt="2023-09-07T09:21:51.046" v="28" actId="1076"/>
          <ac:picMkLst>
            <pc:docMk/>
            <pc:sldMk cId="1047325625" sldId="280"/>
            <ac:picMk id="8" creationId="{F99D4275-C348-3291-2CFD-CF9936DED5AA}"/>
          </ac:picMkLst>
        </pc:picChg>
      </pc:sldChg>
      <pc:sldChg chg="delSp mod">
        <pc:chgData name="José Ignacio González Gómez" userId="7bf5e9a1-d954-4178-a3a4-646934011e9a" providerId="ADAL" clId="{9AF2BB7E-8A99-4BA0-846B-E2D47D71CAAB}" dt="2023-09-07T10:06:28.002" v="339" actId="478"/>
        <pc:sldMkLst>
          <pc:docMk/>
          <pc:sldMk cId="1977294740" sldId="286"/>
        </pc:sldMkLst>
        <pc:spChg chg="del">
          <ac:chgData name="José Ignacio González Gómez" userId="7bf5e9a1-d954-4178-a3a4-646934011e9a" providerId="ADAL" clId="{9AF2BB7E-8A99-4BA0-846B-E2D47D71CAAB}" dt="2023-09-07T10:06:28.002" v="339" actId="478"/>
          <ac:spMkLst>
            <pc:docMk/>
            <pc:sldMk cId="1977294740" sldId="286"/>
            <ac:spMk id="12" creationId="{84DB46CB-6497-4E81-842C-05FE9F61D8AD}"/>
          </ac:spMkLst>
        </pc:spChg>
        <pc:spChg chg="del">
          <ac:chgData name="José Ignacio González Gómez" userId="7bf5e9a1-d954-4178-a3a4-646934011e9a" providerId="ADAL" clId="{9AF2BB7E-8A99-4BA0-846B-E2D47D71CAAB}" dt="2023-09-07T10:06:28.002" v="339" actId="478"/>
          <ac:spMkLst>
            <pc:docMk/>
            <pc:sldMk cId="1977294740" sldId="286"/>
            <ac:spMk id="17" creationId="{5D828193-5149-4B7C-854C-9817F6B26603}"/>
          </ac:spMkLst>
        </pc:spChg>
        <pc:picChg chg="del">
          <ac:chgData name="José Ignacio González Gómez" userId="7bf5e9a1-d954-4178-a3a4-646934011e9a" providerId="ADAL" clId="{9AF2BB7E-8A99-4BA0-846B-E2D47D71CAAB}" dt="2023-09-07T10:06:28.002" v="339" actId="478"/>
          <ac:picMkLst>
            <pc:docMk/>
            <pc:sldMk cId="1977294740" sldId="286"/>
            <ac:picMk id="3" creationId="{98890A55-C5D6-A44F-F984-722E4E6D2386}"/>
          </ac:picMkLst>
        </pc:picChg>
        <pc:picChg chg="del">
          <ac:chgData name="José Ignacio González Gómez" userId="7bf5e9a1-d954-4178-a3a4-646934011e9a" providerId="ADAL" clId="{9AF2BB7E-8A99-4BA0-846B-E2D47D71CAAB}" dt="2023-09-07T10:06:28.002" v="339" actId="478"/>
          <ac:picMkLst>
            <pc:docMk/>
            <pc:sldMk cId="1977294740" sldId="286"/>
            <ac:picMk id="5" creationId="{33391F77-D942-4C8B-12B5-3CE6F26B12A7}"/>
          </ac:picMkLst>
        </pc:picChg>
        <pc:picChg chg="del">
          <ac:chgData name="José Ignacio González Gómez" userId="7bf5e9a1-d954-4178-a3a4-646934011e9a" providerId="ADAL" clId="{9AF2BB7E-8A99-4BA0-846B-E2D47D71CAAB}" dt="2023-09-07T10:06:28.002" v="339" actId="478"/>
          <ac:picMkLst>
            <pc:docMk/>
            <pc:sldMk cId="1977294740" sldId="286"/>
            <ac:picMk id="11" creationId="{F389BA41-8744-41DB-975D-9AB6DD78691A}"/>
          </ac:picMkLst>
        </pc:picChg>
        <pc:picChg chg="del">
          <ac:chgData name="José Ignacio González Gómez" userId="7bf5e9a1-d954-4178-a3a4-646934011e9a" providerId="ADAL" clId="{9AF2BB7E-8A99-4BA0-846B-E2D47D71CAAB}" dt="2023-09-07T10:06:28.002" v="339" actId="478"/>
          <ac:picMkLst>
            <pc:docMk/>
            <pc:sldMk cId="1977294740" sldId="286"/>
            <ac:picMk id="14" creationId="{D7274CE6-2B7E-48FC-A3EE-008AB51A6BB8}"/>
          </ac:picMkLst>
        </pc:picChg>
      </pc:sldChg>
      <pc:sldChg chg="addSp modSp mod">
        <pc:chgData name="José Ignacio González Gómez" userId="7bf5e9a1-d954-4178-a3a4-646934011e9a" providerId="ADAL" clId="{9AF2BB7E-8A99-4BA0-846B-E2D47D71CAAB}" dt="2023-09-07T09:12:47.968" v="24" actId="1076"/>
        <pc:sldMkLst>
          <pc:docMk/>
          <pc:sldMk cId="195258360" sldId="287"/>
        </pc:sldMkLst>
        <pc:picChg chg="add mod">
          <ac:chgData name="José Ignacio González Gómez" userId="7bf5e9a1-d954-4178-a3a4-646934011e9a" providerId="ADAL" clId="{9AF2BB7E-8A99-4BA0-846B-E2D47D71CAAB}" dt="2023-09-07T09:12:47.968" v="24" actId="1076"/>
          <ac:picMkLst>
            <pc:docMk/>
            <pc:sldMk cId="195258360" sldId="287"/>
            <ac:picMk id="3" creationId="{ACDAC14A-0E23-0B7E-C112-1D40D2404C28}"/>
          </ac:picMkLst>
        </pc:picChg>
      </pc:sldChg>
      <pc:sldChg chg="ord">
        <pc:chgData name="José Ignacio González Gómez" userId="7bf5e9a1-d954-4178-a3a4-646934011e9a" providerId="ADAL" clId="{9AF2BB7E-8A99-4BA0-846B-E2D47D71CAAB}" dt="2023-09-07T10:07:09.486" v="341"/>
        <pc:sldMkLst>
          <pc:docMk/>
          <pc:sldMk cId="1939780079" sldId="289"/>
        </pc:sldMkLst>
      </pc:sldChg>
      <pc:sldChg chg="addSp delSp modSp mod ord">
        <pc:chgData name="José Ignacio González Gómez" userId="7bf5e9a1-d954-4178-a3a4-646934011e9a" providerId="ADAL" clId="{9AF2BB7E-8A99-4BA0-846B-E2D47D71CAAB}" dt="2023-09-07T15:08:12.143" v="524" actId="478"/>
        <pc:sldMkLst>
          <pc:docMk/>
          <pc:sldMk cId="445991674" sldId="290"/>
        </pc:sldMkLst>
        <pc:spChg chg="mod">
          <ac:chgData name="José Ignacio González Gómez" userId="7bf5e9a1-d954-4178-a3a4-646934011e9a" providerId="ADAL" clId="{9AF2BB7E-8A99-4BA0-846B-E2D47D71CAAB}" dt="2023-09-07T15:07:10.893" v="522" actId="207"/>
          <ac:spMkLst>
            <pc:docMk/>
            <pc:sldMk cId="445991674" sldId="290"/>
            <ac:spMk id="4" creationId="{0CB240CC-B40D-53AC-F6C8-224B24E69BB9}"/>
          </ac:spMkLst>
        </pc:spChg>
        <pc:spChg chg="mod">
          <ac:chgData name="José Ignacio González Gómez" userId="7bf5e9a1-d954-4178-a3a4-646934011e9a" providerId="ADAL" clId="{9AF2BB7E-8A99-4BA0-846B-E2D47D71CAAB}" dt="2023-09-07T10:46:44.166" v="356" actId="6549"/>
          <ac:spMkLst>
            <pc:docMk/>
            <pc:sldMk cId="445991674" sldId="290"/>
            <ac:spMk id="10" creationId="{574B9BF0-8721-4802-B798-331BD38E05A5}"/>
          </ac:spMkLst>
        </pc:spChg>
        <pc:picChg chg="add del">
          <ac:chgData name="José Ignacio González Gómez" userId="7bf5e9a1-d954-4178-a3a4-646934011e9a" providerId="ADAL" clId="{9AF2BB7E-8A99-4BA0-846B-E2D47D71CAAB}" dt="2023-09-07T15:08:12.143" v="524" actId="478"/>
          <ac:picMkLst>
            <pc:docMk/>
            <pc:sldMk cId="445991674" sldId="290"/>
            <ac:picMk id="6" creationId="{5D8418F6-9981-CEC9-EEBC-44CF0A643FCE}"/>
          </ac:picMkLst>
        </pc:picChg>
        <pc:cxnChg chg="del">
          <ac:chgData name="José Ignacio González Gómez" userId="7bf5e9a1-d954-4178-a3a4-646934011e9a" providerId="ADAL" clId="{9AF2BB7E-8A99-4BA0-846B-E2D47D71CAAB}" dt="2023-09-07T15:08:10.815" v="523" actId="478"/>
          <ac:cxnSpMkLst>
            <pc:docMk/>
            <pc:sldMk cId="445991674" sldId="290"/>
            <ac:cxnSpMk id="8" creationId="{9ACE280E-CB1E-C8CA-EAB8-516C84777D3B}"/>
          </ac:cxnSpMkLst>
        </pc:cxnChg>
      </pc:sldChg>
      <pc:sldChg chg="addSp delSp modSp mod">
        <pc:chgData name="José Ignacio González Gómez" userId="7bf5e9a1-d954-4178-a3a4-646934011e9a" providerId="ADAL" clId="{9AF2BB7E-8A99-4BA0-846B-E2D47D71CAAB}" dt="2023-09-07T10:19:42.729" v="353" actId="1076"/>
        <pc:sldMkLst>
          <pc:docMk/>
          <pc:sldMk cId="1655950425" sldId="295"/>
        </pc:sldMkLst>
        <pc:spChg chg="del">
          <ac:chgData name="José Ignacio González Gómez" userId="7bf5e9a1-d954-4178-a3a4-646934011e9a" providerId="ADAL" clId="{9AF2BB7E-8A99-4BA0-846B-E2D47D71CAAB}" dt="2023-09-07T09:49:23.185" v="290" actId="478"/>
          <ac:spMkLst>
            <pc:docMk/>
            <pc:sldMk cId="1655950425" sldId="295"/>
            <ac:spMk id="2" creationId="{2D0C8786-7090-60BC-0C47-549B50835673}"/>
          </ac:spMkLst>
        </pc:spChg>
        <pc:spChg chg="add del mod">
          <ac:chgData name="José Ignacio González Gómez" userId="7bf5e9a1-d954-4178-a3a4-646934011e9a" providerId="ADAL" clId="{9AF2BB7E-8A99-4BA0-846B-E2D47D71CAAB}" dt="2023-09-07T10:07:14.698" v="343" actId="478"/>
          <ac:spMkLst>
            <pc:docMk/>
            <pc:sldMk cId="1655950425" sldId="295"/>
            <ac:spMk id="4" creationId="{CE8984A7-5BCE-2D8D-D441-44B8D9E6ED66}"/>
          </ac:spMkLst>
        </pc:spChg>
        <pc:spChg chg="add del mod">
          <ac:chgData name="José Ignacio González Gómez" userId="7bf5e9a1-d954-4178-a3a4-646934011e9a" providerId="ADAL" clId="{9AF2BB7E-8A99-4BA0-846B-E2D47D71CAAB}" dt="2023-09-07T10:07:13.563" v="342" actId="478"/>
          <ac:spMkLst>
            <pc:docMk/>
            <pc:sldMk cId="1655950425" sldId="295"/>
            <ac:spMk id="5" creationId="{76CB43D3-1966-7C7B-572E-898F4AC1EB18}"/>
          </ac:spMkLst>
        </pc:spChg>
        <pc:spChg chg="del">
          <ac:chgData name="José Ignacio González Gómez" userId="7bf5e9a1-d954-4178-a3a4-646934011e9a" providerId="ADAL" clId="{9AF2BB7E-8A99-4BA0-846B-E2D47D71CAAB}" dt="2023-09-07T09:49:23.185" v="290" actId="478"/>
          <ac:spMkLst>
            <pc:docMk/>
            <pc:sldMk cId="1655950425" sldId="295"/>
            <ac:spMk id="6" creationId="{28E44417-96D4-19B2-A68D-E61E65FF4CC2}"/>
          </ac:spMkLst>
        </pc:spChg>
        <pc:spChg chg="add mod">
          <ac:chgData name="José Ignacio González Gómez" userId="7bf5e9a1-d954-4178-a3a4-646934011e9a" providerId="ADAL" clId="{9AF2BB7E-8A99-4BA0-846B-E2D47D71CAAB}" dt="2023-09-07T10:19:42.729" v="353" actId="1076"/>
          <ac:spMkLst>
            <pc:docMk/>
            <pc:sldMk cId="1655950425" sldId="295"/>
            <ac:spMk id="9" creationId="{3E6FCA97-5D51-25E4-109C-6552B45BC1B5}"/>
          </ac:spMkLst>
        </pc:spChg>
        <pc:spChg chg="add mod">
          <ac:chgData name="José Ignacio González Gómez" userId="7bf5e9a1-d954-4178-a3a4-646934011e9a" providerId="ADAL" clId="{9AF2BB7E-8A99-4BA0-846B-E2D47D71CAAB}" dt="2023-09-07T10:07:53.861" v="352" actId="13822"/>
          <ac:spMkLst>
            <pc:docMk/>
            <pc:sldMk cId="1655950425" sldId="295"/>
            <ac:spMk id="11" creationId="{27AF5904-5CAC-7561-B679-F8DA7E7CD6FD}"/>
          </ac:spMkLst>
        </pc:spChg>
        <pc:picChg chg="del">
          <ac:chgData name="José Ignacio González Gómez" userId="7bf5e9a1-d954-4178-a3a4-646934011e9a" providerId="ADAL" clId="{9AF2BB7E-8A99-4BA0-846B-E2D47D71CAAB}" dt="2023-09-07T09:49:23.185" v="290" actId="478"/>
          <ac:picMkLst>
            <pc:docMk/>
            <pc:sldMk cId="1655950425" sldId="295"/>
            <ac:picMk id="8" creationId="{17B0AB5D-2147-AA41-36FD-12F870FFAEFF}"/>
          </ac:picMkLst>
        </pc:picChg>
      </pc:sldChg>
      <pc:sldChg chg="addSp delSp modSp new del mod">
        <pc:chgData name="José Ignacio González Gómez" userId="7bf5e9a1-d954-4178-a3a4-646934011e9a" providerId="ADAL" clId="{9AF2BB7E-8A99-4BA0-846B-E2D47D71CAAB}" dt="2023-09-07T09:12:51.934" v="25" actId="47"/>
        <pc:sldMkLst>
          <pc:docMk/>
          <pc:sldMk cId="672395080" sldId="296"/>
        </pc:sldMkLst>
        <pc:spChg chg="del">
          <ac:chgData name="José Ignacio González Gómez" userId="7bf5e9a1-d954-4178-a3a4-646934011e9a" providerId="ADAL" clId="{9AF2BB7E-8A99-4BA0-846B-E2D47D71CAAB}" dt="2023-09-07T09:12:06.420" v="17" actId="478"/>
          <ac:spMkLst>
            <pc:docMk/>
            <pc:sldMk cId="672395080" sldId="296"/>
            <ac:spMk id="2" creationId="{CC4BAE11-E095-AD90-4686-377FFADC2974}"/>
          </ac:spMkLst>
        </pc:spChg>
        <pc:spChg chg="del">
          <ac:chgData name="José Ignacio González Gómez" userId="7bf5e9a1-d954-4178-a3a4-646934011e9a" providerId="ADAL" clId="{9AF2BB7E-8A99-4BA0-846B-E2D47D71CAAB}" dt="2023-09-07T09:12:09.224" v="18" actId="478"/>
          <ac:spMkLst>
            <pc:docMk/>
            <pc:sldMk cId="672395080" sldId="296"/>
            <ac:spMk id="3" creationId="{80CF7B6D-C203-4E9C-E2B1-8C59D7942F16}"/>
          </ac:spMkLst>
        </pc:spChg>
        <pc:picChg chg="add mod">
          <ac:chgData name="José Ignacio González Gómez" userId="7bf5e9a1-d954-4178-a3a4-646934011e9a" providerId="ADAL" clId="{9AF2BB7E-8A99-4BA0-846B-E2D47D71CAAB}" dt="2023-09-07T09:12:12.656" v="20" actId="1076"/>
          <ac:picMkLst>
            <pc:docMk/>
            <pc:sldMk cId="672395080" sldId="296"/>
            <ac:picMk id="5" creationId="{3E7825A3-1255-AEA5-B341-740D0E87ACC5}"/>
          </ac:picMkLst>
        </pc:picChg>
      </pc:sldChg>
      <pc:sldChg chg="add">
        <pc:chgData name="José Ignacio González Gómez" userId="7bf5e9a1-d954-4178-a3a4-646934011e9a" providerId="ADAL" clId="{9AF2BB7E-8A99-4BA0-846B-E2D47D71CAAB}" dt="2023-09-07T09:49:28.159" v="291" actId="2890"/>
        <pc:sldMkLst>
          <pc:docMk/>
          <pc:sldMk cId="2059256618" sldId="296"/>
        </pc:sldMkLst>
      </pc:sldChg>
      <pc:sldChg chg="add">
        <pc:chgData name="José Ignacio González Gómez" userId="7bf5e9a1-d954-4178-a3a4-646934011e9a" providerId="ADAL" clId="{9AF2BB7E-8A99-4BA0-846B-E2D47D71CAAB}" dt="2023-09-07T10:06:20.480" v="338" actId="2890"/>
        <pc:sldMkLst>
          <pc:docMk/>
          <pc:sldMk cId="2610604865" sldId="297"/>
        </pc:sldMkLst>
      </pc:sldChg>
      <pc:sldChg chg="new del">
        <pc:chgData name="José Ignacio González Gómez" userId="7bf5e9a1-d954-4178-a3a4-646934011e9a" providerId="ADAL" clId="{9AF2BB7E-8A99-4BA0-846B-E2D47D71CAAB}" dt="2023-09-07T10:06:17.503" v="337" actId="47"/>
        <pc:sldMkLst>
          <pc:docMk/>
          <pc:sldMk cId="3528552629" sldId="2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8C2FB-8C17-4F61-AE78-91BF4E6ABA11}" type="datetimeFigureOut">
              <a:rPr lang="es-ES" smtClean="0"/>
              <a:t>07/09/2023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E7DAA-D711-4A17-AD85-4C6E92A6BA7F}" type="slidenum">
              <a:rPr lang="es-ES" smtClean="0"/>
              <a:t>‹Nº›</a:t>
            </a:fld>
            <a:endParaRPr lang="es-ES"/>
          </a:p>
        </p:txBody>
      </p:sp>
    </p:spTree>
    <p:extLst>
      <p:ext uri="{BB962C8B-B14F-4D97-AF65-F5344CB8AC3E}">
        <p14:creationId xmlns:p14="http://schemas.microsoft.com/office/powerpoint/2010/main" val="138894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7FE7DAA-D711-4A17-AD85-4C6E92A6BA7F}" type="slidenum">
              <a:rPr lang="es-ES" smtClean="0"/>
              <a:t>7</a:t>
            </a:fld>
            <a:endParaRPr lang="es-ES"/>
          </a:p>
        </p:txBody>
      </p:sp>
    </p:spTree>
    <p:extLst>
      <p:ext uri="{BB962C8B-B14F-4D97-AF65-F5344CB8AC3E}">
        <p14:creationId xmlns:p14="http://schemas.microsoft.com/office/powerpoint/2010/main" val="25205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8A59CAC8-9567-43DB-8FD4-E0A8BE7DABC9}" type="datetimeFigureOut">
              <a:rPr lang="es-ES"/>
              <a:pPr>
                <a:defRPr/>
              </a:pPr>
              <a:t>07/09/2023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D313A98-D3AF-48F3-9DB0-0F668299FA42}" type="slidenum">
              <a:rPr lang="es-ES"/>
              <a:pPr>
                <a:defRPr/>
              </a:pPr>
              <a:t>‹Nº›</a:t>
            </a:fld>
            <a:endParaRPr lang="es-ES"/>
          </a:p>
        </p:txBody>
      </p:sp>
    </p:spTree>
    <p:extLst>
      <p:ext uri="{BB962C8B-B14F-4D97-AF65-F5344CB8AC3E}">
        <p14:creationId xmlns:p14="http://schemas.microsoft.com/office/powerpoint/2010/main" val="115842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D5F26F1B-B45D-42D8-8D9C-F4BB7E1DD3F1}" type="datetimeFigureOut">
              <a:rPr lang="es-ES"/>
              <a:pPr>
                <a:defRPr/>
              </a:pPr>
              <a:t>07/09/2023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FCF87A4-98EA-4D4E-AB27-9FEAC776F6BB}" type="slidenum">
              <a:rPr lang="es-ES"/>
              <a:pPr>
                <a:defRPr/>
              </a:pPr>
              <a:t>‹Nº›</a:t>
            </a:fld>
            <a:endParaRPr lang="es-ES"/>
          </a:p>
        </p:txBody>
      </p:sp>
    </p:spTree>
    <p:extLst>
      <p:ext uri="{BB962C8B-B14F-4D97-AF65-F5344CB8AC3E}">
        <p14:creationId xmlns:p14="http://schemas.microsoft.com/office/powerpoint/2010/main" val="70604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663DBCDD-C3ED-4D63-82B3-2A637F3EB904}" type="datetimeFigureOut">
              <a:rPr lang="es-ES"/>
              <a:pPr>
                <a:defRPr/>
              </a:pPr>
              <a:t>07/09/2023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7A66E62-A226-4BFD-9D26-164B6D2BDF9F}" type="slidenum">
              <a:rPr lang="es-ES"/>
              <a:pPr>
                <a:defRPr/>
              </a:pPr>
              <a:t>‹Nº›</a:t>
            </a:fld>
            <a:endParaRPr lang="es-ES"/>
          </a:p>
        </p:txBody>
      </p:sp>
    </p:spTree>
    <p:extLst>
      <p:ext uri="{BB962C8B-B14F-4D97-AF65-F5344CB8AC3E}">
        <p14:creationId xmlns:p14="http://schemas.microsoft.com/office/powerpoint/2010/main" val="376126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31CEEE91-F646-4AF1-AABA-4EC8D896A007}" type="datetimeFigureOut">
              <a:rPr lang="es-ES"/>
              <a:pPr>
                <a:defRPr/>
              </a:pPr>
              <a:t>07/09/2023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F080616-4A5C-46C0-A707-5EA531BDF6CF}" type="slidenum">
              <a:rPr lang="es-ES"/>
              <a:pPr>
                <a:defRPr/>
              </a:pPr>
              <a:t>‹Nº›</a:t>
            </a:fld>
            <a:endParaRPr lang="es-ES"/>
          </a:p>
        </p:txBody>
      </p:sp>
    </p:spTree>
    <p:extLst>
      <p:ext uri="{BB962C8B-B14F-4D97-AF65-F5344CB8AC3E}">
        <p14:creationId xmlns:p14="http://schemas.microsoft.com/office/powerpoint/2010/main" val="52652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C47435-82EB-472E-83E0-53413AF2D6AB}" type="datetimeFigureOut">
              <a:rPr lang="es-ES"/>
              <a:pPr>
                <a:defRPr/>
              </a:pPr>
              <a:t>07/09/2023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E0C8869-DA8F-4EF3-83C5-99D93927849E}" type="slidenum">
              <a:rPr lang="es-ES"/>
              <a:pPr>
                <a:defRPr/>
              </a:pPr>
              <a:t>‹Nº›</a:t>
            </a:fld>
            <a:endParaRPr lang="es-ES"/>
          </a:p>
        </p:txBody>
      </p:sp>
    </p:spTree>
    <p:extLst>
      <p:ext uri="{BB962C8B-B14F-4D97-AF65-F5344CB8AC3E}">
        <p14:creationId xmlns:p14="http://schemas.microsoft.com/office/powerpoint/2010/main" val="171434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4011CF80-AA08-4DC1-8C6F-383DE5C578FA}" type="datetimeFigureOut">
              <a:rPr lang="es-ES"/>
              <a:pPr>
                <a:defRPr/>
              </a:pPr>
              <a:t>07/09/2023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7CE9D2F-892B-47D3-980D-42CA79BD2F30}" type="slidenum">
              <a:rPr lang="es-ES"/>
              <a:pPr>
                <a:defRPr/>
              </a:pPr>
              <a:t>‹Nº›</a:t>
            </a:fld>
            <a:endParaRPr lang="es-ES"/>
          </a:p>
        </p:txBody>
      </p:sp>
    </p:spTree>
    <p:extLst>
      <p:ext uri="{BB962C8B-B14F-4D97-AF65-F5344CB8AC3E}">
        <p14:creationId xmlns:p14="http://schemas.microsoft.com/office/powerpoint/2010/main" val="302205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C29F6FC8-DA46-478A-92AB-44AB15DA8682}" type="datetimeFigureOut">
              <a:rPr lang="es-ES"/>
              <a:pPr>
                <a:defRPr/>
              </a:pPr>
              <a:t>07/09/2023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4DD7D13-77EF-4281-A77B-71E14F6B9813}" type="slidenum">
              <a:rPr lang="es-ES"/>
              <a:pPr>
                <a:defRPr/>
              </a:pPr>
              <a:t>‹Nº›</a:t>
            </a:fld>
            <a:endParaRPr lang="es-ES"/>
          </a:p>
        </p:txBody>
      </p:sp>
    </p:spTree>
    <p:extLst>
      <p:ext uri="{BB962C8B-B14F-4D97-AF65-F5344CB8AC3E}">
        <p14:creationId xmlns:p14="http://schemas.microsoft.com/office/powerpoint/2010/main" val="345809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D9E9F039-4CB2-4E24-A95A-0607AA82E7D8}" type="datetimeFigureOut">
              <a:rPr lang="es-ES"/>
              <a:pPr>
                <a:defRPr/>
              </a:pPr>
              <a:t>07/09/2023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7A06D20E-6A5D-4CEC-8947-2D6D99390D6D}" type="slidenum">
              <a:rPr lang="es-ES"/>
              <a:pPr>
                <a:defRPr/>
              </a:pPr>
              <a:t>‹Nº›</a:t>
            </a:fld>
            <a:endParaRPr lang="es-ES"/>
          </a:p>
        </p:txBody>
      </p:sp>
    </p:spTree>
    <p:extLst>
      <p:ext uri="{BB962C8B-B14F-4D97-AF65-F5344CB8AC3E}">
        <p14:creationId xmlns:p14="http://schemas.microsoft.com/office/powerpoint/2010/main" val="25757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2069DE-C093-4036-8FA4-10F5625BE106}" type="datetimeFigureOut">
              <a:rPr lang="es-ES"/>
              <a:pPr>
                <a:defRPr/>
              </a:pPr>
              <a:t>07/09/2023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AEFB4B4D-DDBD-40D7-8363-124AED29FBB2}" type="slidenum">
              <a:rPr lang="es-ES"/>
              <a:pPr>
                <a:defRPr/>
              </a:pPr>
              <a:t>‹Nº›</a:t>
            </a:fld>
            <a:endParaRPr lang="es-ES"/>
          </a:p>
        </p:txBody>
      </p:sp>
    </p:spTree>
    <p:extLst>
      <p:ext uri="{BB962C8B-B14F-4D97-AF65-F5344CB8AC3E}">
        <p14:creationId xmlns:p14="http://schemas.microsoft.com/office/powerpoint/2010/main" val="35885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0D41C-42AE-4416-9919-89E1E0F0169F}" type="datetimeFigureOut">
              <a:rPr lang="es-ES"/>
              <a:pPr>
                <a:defRPr/>
              </a:pPr>
              <a:t>07/09/2023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4F71BAE-8113-45D3-9F3B-A4A05EFDBC75}" type="slidenum">
              <a:rPr lang="es-ES"/>
              <a:pPr>
                <a:defRPr/>
              </a:pPr>
              <a:t>‹Nº›</a:t>
            </a:fld>
            <a:endParaRPr lang="es-ES"/>
          </a:p>
        </p:txBody>
      </p:sp>
    </p:spTree>
    <p:extLst>
      <p:ext uri="{BB962C8B-B14F-4D97-AF65-F5344CB8AC3E}">
        <p14:creationId xmlns:p14="http://schemas.microsoft.com/office/powerpoint/2010/main" val="5195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9C689FC-1D28-4DB8-895F-81CAC864F51F}" type="datetimeFigureOut">
              <a:rPr lang="es-ES"/>
              <a:pPr>
                <a:defRPr/>
              </a:pPr>
              <a:t>07/09/2023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3860E63-B347-4B23-AD14-7021C0646FD9}" type="slidenum">
              <a:rPr lang="es-ES"/>
              <a:pPr>
                <a:defRPr/>
              </a:pPr>
              <a:t>‹Nº›</a:t>
            </a:fld>
            <a:endParaRPr lang="es-ES"/>
          </a:p>
        </p:txBody>
      </p:sp>
    </p:spTree>
    <p:extLst>
      <p:ext uri="{BB962C8B-B14F-4D97-AF65-F5344CB8AC3E}">
        <p14:creationId xmlns:p14="http://schemas.microsoft.com/office/powerpoint/2010/main" val="261357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2BD107-B9B7-4E8E-B457-377C25259699}" type="datetimeFigureOut">
              <a:rPr lang="es-ES"/>
              <a:pPr>
                <a:defRPr/>
              </a:pPr>
              <a:t>07/09/2023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FEF890-FADA-4659-92CF-35BA3B9C076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ggomez@ull.es"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campusvirtual.ull.es/1011/course/view.php?id=1734" TargetMode="External"/><Relationship Id="rId4" Type="http://schemas.openxmlformats.org/officeDocument/2006/relationships/hyperlink" Target="http://www.jggomez.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vdi.ull.es/uds/page/login"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ull.es/servicios/stic/tag/microsoft/" TargetMode="External"/><Relationship Id="rId4" Type="http://schemas.openxmlformats.org/officeDocument/2006/relationships/hyperlink" Target="https://www.ull.es/servicios/biblioteca/servicios/prestamo-ordenadore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07950" y="115888"/>
            <a:ext cx="9036050" cy="288925"/>
          </a:xfrm>
        </p:spPr>
        <p:txBody>
          <a:bodyPr rtlCol="0">
            <a:normAutofit fontScale="90000"/>
          </a:bodyPr>
          <a:lstStyle/>
          <a:p>
            <a:pPr eaLnBrk="1" fontAlgn="auto" hangingPunct="1">
              <a:spcAft>
                <a:spcPts val="0"/>
              </a:spcAft>
              <a:defRPr/>
            </a:pPr>
            <a:r>
              <a:rPr lang="es-ES_tradnl" sz="2400" dirty="0"/>
              <a:t>Presentación: </a:t>
            </a:r>
            <a:r>
              <a:rPr lang="es-ES_tradnl" sz="2400" b="1" dirty="0"/>
              <a:t>Auditoria III – Curso 2023-2024</a:t>
            </a:r>
            <a:endParaRPr lang="es-ES" sz="2400" b="1" dirty="0"/>
          </a:p>
        </p:txBody>
      </p:sp>
      <p:sp>
        <p:nvSpPr>
          <p:cNvPr id="3" name="5 CuadroTexto"/>
          <p:cNvSpPr txBox="1">
            <a:spLocks noChangeArrowheads="1"/>
          </p:cNvSpPr>
          <p:nvPr/>
        </p:nvSpPr>
        <p:spPr bwMode="auto">
          <a:xfrm>
            <a:off x="30584" y="476672"/>
            <a:ext cx="9036050" cy="800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_tradnl" altLang="es-ES" b="1" i="1" u="sng" dirty="0"/>
              <a:t>Profesor: </a:t>
            </a:r>
            <a:r>
              <a:rPr lang="es-ES_tradnl" altLang="es-ES" b="1" i="1" dirty="0"/>
              <a:t> </a:t>
            </a:r>
            <a:r>
              <a:rPr lang="es-ES_tradnl" altLang="es-ES" cap="all" dirty="0"/>
              <a:t>Jose Ignacio González Gómez y CARLOS GUSTAVO GARCIA GONZALEZ</a:t>
            </a:r>
          </a:p>
          <a:p>
            <a:r>
              <a:rPr lang="es-ES" altLang="es-ES" sz="1400" dirty="0"/>
              <a:t>Departamento: Economía, Contabilidad y Finanzas- Teléfono (despacho/tutoría): 922317107</a:t>
            </a:r>
          </a:p>
          <a:p>
            <a:r>
              <a:rPr lang="es-ES" altLang="es-ES" sz="1400" dirty="0"/>
              <a:t>Correo electrónico: </a:t>
            </a:r>
            <a:r>
              <a:rPr lang="es-ES" altLang="es-ES" sz="1400" dirty="0">
                <a:hlinkClick r:id="rId3"/>
              </a:rPr>
              <a:t>jggomez@ull.edu.es</a:t>
            </a:r>
            <a:r>
              <a:rPr lang="es-ES" altLang="es-ES" sz="1400" dirty="0"/>
              <a:t>   W</a:t>
            </a:r>
            <a:r>
              <a:rPr lang="es-ES" altLang="es-ES" sz="1400" i="1" dirty="0"/>
              <a:t>eb </a:t>
            </a:r>
            <a:r>
              <a:rPr lang="es-ES" altLang="es-ES" sz="1400" dirty="0"/>
              <a:t>docente y profesional </a:t>
            </a:r>
            <a:r>
              <a:rPr lang="es-ES" altLang="es-ES" sz="1400" dirty="0">
                <a:hlinkClick r:id="rId4"/>
              </a:rPr>
              <a:t>: http://www.jggomez.eu</a:t>
            </a:r>
            <a:r>
              <a:rPr lang="es-ES" altLang="es-ES" sz="1400" dirty="0"/>
              <a:t> - asignaturas</a:t>
            </a:r>
          </a:p>
        </p:txBody>
      </p:sp>
      <p:sp>
        <p:nvSpPr>
          <p:cNvPr id="6" name="7 CuadroTexto">
            <a:extLst>
              <a:ext uri="{FF2B5EF4-FFF2-40B4-BE49-F238E27FC236}">
                <a16:creationId xmlns:a16="http://schemas.microsoft.com/office/drawing/2014/main" id="{691E9706-BF1C-4E0F-A611-7A322DA9B8EE}"/>
              </a:ext>
            </a:extLst>
          </p:cNvPr>
          <p:cNvSpPr txBox="1">
            <a:spLocks noChangeArrowheads="1"/>
          </p:cNvSpPr>
          <p:nvPr/>
        </p:nvSpPr>
        <p:spPr bwMode="auto">
          <a:xfrm>
            <a:off x="138967" y="1342492"/>
            <a:ext cx="1730350" cy="411794"/>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lvl1pPr eaLnBrk="1" fontAlgn="auto" hangingPunct="1">
              <a:spcAft>
                <a:spcPts val="0"/>
              </a:spcAft>
              <a:defRPr sz="44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_tradnl" sz="2000" dirty="0"/>
              <a:t>Aula Virtual:</a:t>
            </a:r>
          </a:p>
        </p:txBody>
      </p:sp>
      <p:pic>
        <p:nvPicPr>
          <p:cNvPr id="7" name="Picture 7" descr="http://www.jggomez.eu/B%20Academico/01%20Docencia/Auditoria/2011/Campusvirtualull.jpg">
            <a:hlinkClick r:id="rId5"/>
            <a:extLst>
              <a:ext uri="{FF2B5EF4-FFF2-40B4-BE49-F238E27FC236}">
                <a16:creationId xmlns:a16="http://schemas.microsoft.com/office/drawing/2014/main" id="{6FA3EC54-D330-4532-B0BE-8A59BD8923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1424250"/>
            <a:ext cx="19446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a:extLst>
              <a:ext uri="{FF2B5EF4-FFF2-40B4-BE49-F238E27FC236}">
                <a16:creationId xmlns:a16="http://schemas.microsoft.com/office/drawing/2014/main" id="{F99D4275-C348-3291-2CFD-CF9936DED5AA}"/>
              </a:ext>
            </a:extLst>
          </p:cNvPr>
          <p:cNvPicPr>
            <a:picLocks noChangeAspect="1"/>
          </p:cNvPicPr>
          <p:nvPr/>
        </p:nvPicPr>
        <p:blipFill>
          <a:blip r:embed="rId7"/>
          <a:stretch>
            <a:fillRect/>
          </a:stretch>
        </p:blipFill>
        <p:spPr>
          <a:xfrm>
            <a:off x="243384" y="1955328"/>
            <a:ext cx="8888065" cy="4801270"/>
          </a:xfrm>
          <a:prstGeom prst="rect">
            <a:avLst/>
          </a:prstGeom>
        </p:spPr>
      </p:pic>
    </p:spTree>
    <p:extLst>
      <p:ext uri="{BB962C8B-B14F-4D97-AF65-F5344CB8AC3E}">
        <p14:creationId xmlns:p14="http://schemas.microsoft.com/office/powerpoint/2010/main" val="104732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D1D8DA4A-12D7-4D7E-B4D1-A43D575C642B}"/>
              </a:ext>
            </a:extLst>
          </p:cNvPr>
          <p:cNvSpPr txBox="1"/>
          <p:nvPr/>
        </p:nvSpPr>
        <p:spPr>
          <a:xfrm>
            <a:off x="179512" y="44624"/>
            <a:ext cx="3456384" cy="523220"/>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sz="2800" dirty="0"/>
              <a:t>www.jggomez.eu</a:t>
            </a:r>
          </a:p>
        </p:txBody>
      </p:sp>
      <p:pic>
        <p:nvPicPr>
          <p:cNvPr id="12" name="Imagen 11">
            <a:extLst>
              <a:ext uri="{FF2B5EF4-FFF2-40B4-BE49-F238E27FC236}">
                <a16:creationId xmlns:a16="http://schemas.microsoft.com/office/drawing/2014/main" id="{690C1D10-6275-4EC8-8FBB-B0B9D8325B44}"/>
              </a:ext>
            </a:extLst>
          </p:cNvPr>
          <p:cNvPicPr>
            <a:picLocks noChangeAspect="1"/>
          </p:cNvPicPr>
          <p:nvPr/>
        </p:nvPicPr>
        <p:blipFill>
          <a:blip r:embed="rId3"/>
          <a:stretch>
            <a:fillRect/>
          </a:stretch>
        </p:blipFill>
        <p:spPr>
          <a:xfrm>
            <a:off x="179512" y="732714"/>
            <a:ext cx="8754137" cy="2656140"/>
          </a:xfrm>
          <a:prstGeom prst="rect">
            <a:avLst/>
          </a:prstGeom>
        </p:spPr>
      </p:pic>
      <p:cxnSp>
        <p:nvCxnSpPr>
          <p:cNvPr id="13" name="Conector recto de flecha 12">
            <a:extLst>
              <a:ext uri="{FF2B5EF4-FFF2-40B4-BE49-F238E27FC236}">
                <a16:creationId xmlns:a16="http://schemas.microsoft.com/office/drawing/2014/main" id="{4D66F068-634F-4F2D-8A1E-8F84BA190A85}"/>
              </a:ext>
            </a:extLst>
          </p:cNvPr>
          <p:cNvCxnSpPr>
            <a:cxnSpLocks/>
          </p:cNvCxnSpPr>
          <p:nvPr/>
        </p:nvCxnSpPr>
        <p:spPr>
          <a:xfrm flipH="1" flipV="1">
            <a:off x="755576" y="1988840"/>
            <a:ext cx="1080120" cy="1008112"/>
          </a:xfrm>
          <a:prstGeom prst="straightConnector1">
            <a:avLst/>
          </a:prstGeom>
          <a:ln w="603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5" name="Imagen 14">
            <a:extLst>
              <a:ext uri="{FF2B5EF4-FFF2-40B4-BE49-F238E27FC236}">
                <a16:creationId xmlns:a16="http://schemas.microsoft.com/office/drawing/2014/main" id="{9DB5CCB5-EFC1-433A-B822-FF5FA1E643E6}"/>
              </a:ext>
            </a:extLst>
          </p:cNvPr>
          <p:cNvPicPr>
            <a:picLocks noChangeAspect="1"/>
          </p:cNvPicPr>
          <p:nvPr/>
        </p:nvPicPr>
        <p:blipFill>
          <a:blip r:embed="rId4"/>
          <a:stretch>
            <a:fillRect/>
          </a:stretch>
        </p:blipFill>
        <p:spPr>
          <a:xfrm>
            <a:off x="179512" y="4253078"/>
            <a:ext cx="8776590" cy="2420888"/>
          </a:xfrm>
          <a:prstGeom prst="rect">
            <a:avLst/>
          </a:prstGeom>
        </p:spPr>
      </p:pic>
      <p:cxnSp>
        <p:nvCxnSpPr>
          <p:cNvPr id="16" name="Conector recto de flecha 15">
            <a:extLst>
              <a:ext uri="{FF2B5EF4-FFF2-40B4-BE49-F238E27FC236}">
                <a16:creationId xmlns:a16="http://schemas.microsoft.com/office/drawing/2014/main" id="{92D9FF72-0D2A-4A6B-B0BC-8EABED707DC8}"/>
              </a:ext>
            </a:extLst>
          </p:cNvPr>
          <p:cNvCxnSpPr>
            <a:cxnSpLocks/>
          </p:cNvCxnSpPr>
          <p:nvPr/>
        </p:nvCxnSpPr>
        <p:spPr>
          <a:xfrm>
            <a:off x="1907704" y="3154216"/>
            <a:ext cx="288032" cy="1858960"/>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ACDAC14A-0E23-0B7E-C112-1D40D2404C28}"/>
              </a:ext>
            </a:extLst>
          </p:cNvPr>
          <p:cNvPicPr>
            <a:picLocks noChangeAspect="1"/>
          </p:cNvPicPr>
          <p:nvPr/>
        </p:nvPicPr>
        <p:blipFill>
          <a:blip r:embed="rId5"/>
          <a:stretch>
            <a:fillRect/>
          </a:stretch>
        </p:blipFill>
        <p:spPr>
          <a:xfrm>
            <a:off x="2267744" y="2564904"/>
            <a:ext cx="1247949" cy="216024"/>
          </a:xfrm>
          <a:prstGeom prst="rect">
            <a:avLst/>
          </a:prstGeom>
        </p:spPr>
      </p:pic>
    </p:spTree>
    <p:extLst>
      <p:ext uri="{BB962C8B-B14F-4D97-AF65-F5344CB8AC3E}">
        <p14:creationId xmlns:p14="http://schemas.microsoft.com/office/powerpoint/2010/main" val="19525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7" name="CuadroTexto 36"/>
          <p:cNvSpPr txBox="1"/>
          <p:nvPr/>
        </p:nvSpPr>
        <p:spPr>
          <a:xfrm>
            <a:off x="170194" y="44638"/>
            <a:ext cx="5410955" cy="369332"/>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lnSpcReduction="100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Información académica básica de obligada lectura</a:t>
            </a:r>
          </a:p>
        </p:txBody>
      </p:sp>
      <p:sp>
        <p:nvSpPr>
          <p:cNvPr id="10" name="CuadroTexto 9"/>
          <p:cNvSpPr txBox="1"/>
          <p:nvPr/>
        </p:nvSpPr>
        <p:spPr>
          <a:xfrm>
            <a:off x="323528" y="558919"/>
            <a:ext cx="12021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s-ES" dirty="0"/>
              <a:t>AULA E 1.4</a:t>
            </a:r>
          </a:p>
        </p:txBody>
      </p:sp>
      <p:pic>
        <p:nvPicPr>
          <p:cNvPr id="9" name="Imagen 8">
            <a:extLst>
              <a:ext uri="{FF2B5EF4-FFF2-40B4-BE49-F238E27FC236}">
                <a16:creationId xmlns:a16="http://schemas.microsoft.com/office/drawing/2014/main" id="{3D86E8F0-C303-EBF7-0B07-0A1B15941A09}"/>
              </a:ext>
            </a:extLst>
          </p:cNvPr>
          <p:cNvPicPr>
            <a:picLocks noChangeAspect="1"/>
          </p:cNvPicPr>
          <p:nvPr/>
        </p:nvPicPr>
        <p:blipFill>
          <a:blip r:embed="rId3"/>
          <a:stretch>
            <a:fillRect/>
          </a:stretch>
        </p:blipFill>
        <p:spPr>
          <a:xfrm>
            <a:off x="286973" y="1048027"/>
            <a:ext cx="8157725" cy="31010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CuadroTexto 10">
            <a:extLst>
              <a:ext uri="{FF2B5EF4-FFF2-40B4-BE49-F238E27FC236}">
                <a16:creationId xmlns:a16="http://schemas.microsoft.com/office/drawing/2014/main" id="{B7465AA8-C18C-2874-2A63-08B30EFBE579}"/>
              </a:ext>
            </a:extLst>
          </p:cNvPr>
          <p:cNvSpPr txBox="1"/>
          <p:nvPr/>
        </p:nvSpPr>
        <p:spPr>
          <a:xfrm>
            <a:off x="1214967" y="4879692"/>
            <a:ext cx="6301736" cy="6463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s-ES" dirty="0"/>
              <a:t>Confirmar </a:t>
            </a:r>
            <a:r>
              <a:rPr lang="es-ES" b="1" dirty="0"/>
              <a:t>SIEMPRE</a:t>
            </a:r>
            <a:br>
              <a:rPr lang="es-ES" b="1" dirty="0"/>
            </a:br>
            <a:r>
              <a:rPr lang="es-ES" b="1" dirty="0"/>
              <a:t> En la web institucional de la Facultad el calendario de exámenes</a:t>
            </a:r>
          </a:p>
        </p:txBody>
      </p:sp>
      <p:cxnSp>
        <p:nvCxnSpPr>
          <p:cNvPr id="5" name="Conector recto de flecha 4">
            <a:extLst>
              <a:ext uri="{FF2B5EF4-FFF2-40B4-BE49-F238E27FC236}">
                <a16:creationId xmlns:a16="http://schemas.microsoft.com/office/drawing/2014/main" id="{A99192B6-7799-575A-BB3A-61C754161198}"/>
              </a:ext>
            </a:extLst>
          </p:cNvPr>
          <p:cNvCxnSpPr>
            <a:cxnSpLocks/>
          </p:cNvCxnSpPr>
          <p:nvPr/>
        </p:nvCxnSpPr>
        <p:spPr>
          <a:xfrm>
            <a:off x="4211960" y="3933056"/>
            <a:ext cx="0" cy="946636"/>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71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5F18CF86-FC72-4D68-91DC-0C68136C730C}"/>
              </a:ext>
            </a:extLst>
          </p:cNvPr>
          <p:cNvSpPr txBox="1"/>
          <p:nvPr/>
        </p:nvSpPr>
        <p:spPr>
          <a:xfrm>
            <a:off x="119806" y="592668"/>
            <a:ext cx="8904387" cy="621708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spcBef>
                <a:spcPts val="600"/>
              </a:spcBef>
            </a:pPr>
            <a:r>
              <a:rPr lang="es-ES" sz="1600" b="0" i="0" dirty="0">
                <a:solidFill>
                  <a:srgbClr val="000000"/>
                </a:solidFill>
                <a:effectLst/>
                <a:latin typeface="Times New Roman" panose="02020603050405020304" pitchFamily="18" charset="0"/>
              </a:rPr>
              <a:t>Los auditores y </a:t>
            </a:r>
            <a:r>
              <a:rPr lang="es-ES" sz="1600" b="0" i="0" dirty="0" err="1">
                <a:solidFill>
                  <a:srgbClr val="000000"/>
                </a:solidFill>
                <a:effectLst/>
                <a:latin typeface="Times New Roman" panose="02020603050405020304" pitchFamily="18" charset="0"/>
              </a:rPr>
              <a:t>controller</a:t>
            </a:r>
            <a:r>
              <a:rPr lang="es-ES" sz="1600" b="0" i="0" dirty="0">
                <a:solidFill>
                  <a:srgbClr val="000000"/>
                </a:solidFill>
                <a:effectLst/>
                <a:latin typeface="Times New Roman" panose="02020603050405020304" pitchFamily="18" charset="0"/>
              </a:rPr>
              <a:t> empresariales disponen de una cantidad ingente de información proveniente de diferentes fuentes (ERP, CRM, etc..) que deben tratar y analizar para poder extraer y documentar las conclusiones de su trabajo y por ello estos profesionales deben disponer del conocimiento y habilidades sobre las técnicas y herramientas que le permitan trabajar con grandes volúmenes de registros para el tratamiento y conversión de datos en información útil para el análisis y toma de decisiones.</a:t>
            </a:r>
          </a:p>
          <a:p>
            <a:pPr algn="just">
              <a:spcBef>
                <a:spcPts val="600"/>
              </a:spcBef>
            </a:pPr>
            <a:r>
              <a:rPr lang="es-ES" sz="1600" b="0" i="0" dirty="0">
                <a:solidFill>
                  <a:srgbClr val="000000"/>
                </a:solidFill>
                <a:effectLst/>
                <a:latin typeface="Times New Roman" panose="02020603050405020304" pitchFamily="18" charset="0"/>
              </a:rPr>
              <a:t>Actualmente existen herramientas ofimáticas integradas en la hoja de cálculo que permiten realizar el tratamiento y modelado de datos facilitando el análisis y recopilación de evidencia de auditoría y el diseño de cuadros de mando interactivos.</a:t>
            </a:r>
          </a:p>
          <a:p>
            <a:pPr algn="just">
              <a:spcBef>
                <a:spcPts val="600"/>
              </a:spcBef>
            </a:pPr>
            <a:r>
              <a:rPr lang="es-ES" sz="1600" b="0" i="0" dirty="0">
                <a:solidFill>
                  <a:srgbClr val="000000"/>
                </a:solidFill>
                <a:effectLst/>
                <a:latin typeface="Times New Roman" panose="02020603050405020304" pitchFamily="18" charset="0"/>
              </a:rPr>
              <a:t>De esta forma el resultado del aprendizaje será:</a:t>
            </a:r>
          </a:p>
          <a:p>
            <a:pPr marL="742950" lvl="1" indent="-285750" algn="just">
              <a:spcBef>
                <a:spcPts val="600"/>
              </a:spcBef>
              <a:buFont typeface="Arial" panose="020B0604020202020204" pitchFamily="34" charset="0"/>
              <a:buChar char="•"/>
            </a:pPr>
            <a:r>
              <a:rPr lang="es-ES" sz="1600" b="0" i="0" dirty="0">
                <a:solidFill>
                  <a:srgbClr val="000000"/>
                </a:solidFill>
                <a:effectLst/>
                <a:latin typeface="Times New Roman" panose="02020603050405020304" pitchFamily="18" charset="0"/>
              </a:rPr>
              <a:t>Dar conocer a los estudiantes el uso de las hojas de cálculo y otros complementos de inteligencia de negocios en el campo de la auditoria y </a:t>
            </a:r>
            <a:r>
              <a:rPr lang="es-ES" sz="1600" b="0" i="0" dirty="0" err="1">
                <a:solidFill>
                  <a:srgbClr val="000000"/>
                </a:solidFill>
                <a:effectLst/>
                <a:latin typeface="Times New Roman" panose="02020603050405020304" pitchFamily="18" charset="0"/>
              </a:rPr>
              <a:t>controller</a:t>
            </a:r>
            <a:r>
              <a:rPr lang="es-ES" sz="1600" b="0" i="0" dirty="0">
                <a:solidFill>
                  <a:srgbClr val="000000"/>
                </a:solidFill>
                <a:effectLst/>
                <a:latin typeface="Times New Roman" panose="02020603050405020304" pitchFamily="18" charset="0"/>
              </a:rPr>
              <a:t> empresarial y que estos adquieran la destreza para su aplicación en la práctica.</a:t>
            </a:r>
          </a:p>
          <a:p>
            <a:pPr marL="742950" lvl="1" indent="-285750" algn="just">
              <a:spcBef>
                <a:spcPts val="600"/>
              </a:spcBef>
              <a:buFont typeface="Arial" panose="020B0604020202020204" pitchFamily="34" charset="0"/>
              <a:buChar char="•"/>
            </a:pPr>
            <a:r>
              <a:rPr lang="es-ES" sz="1600" b="0" i="0" dirty="0">
                <a:solidFill>
                  <a:srgbClr val="000000"/>
                </a:solidFill>
                <a:effectLst/>
                <a:latin typeface="Times New Roman" panose="02020603050405020304" pitchFamily="18" charset="0"/>
              </a:rPr>
              <a:t>A través del uso de estas herramientas tecnológicas a los casos propuestos se pretende que el alumno adquiere y refuerce competencias específicas del área de estudio (conceptos y teorías propias de la titulación), al tiempo que competencias transversales e instrumentales relacionadas con la formación de un estudiante universitario que se reconocerá en el mundo laboral basadas en múltiples habilidades como por ejemplo, entre otras muchas, destrezas para organizar datos, uso de la tecnología informática relacionada, realizar tablas y gráficos dinámicos, utilizar elementos visuales, informes, cuadros de mandos, ,</a:t>
            </a:r>
            <a:r>
              <a:rPr lang="es-ES" sz="1600" b="0" i="0" dirty="0" err="1">
                <a:solidFill>
                  <a:srgbClr val="000000"/>
                </a:solidFill>
                <a:effectLst/>
                <a:latin typeface="Times New Roman" panose="02020603050405020304" pitchFamily="18" charset="0"/>
              </a:rPr>
              <a:t>etc</a:t>
            </a:r>
            <a:endParaRPr lang="es-ES" sz="1600" b="0" i="0" dirty="0">
              <a:solidFill>
                <a:srgbClr val="000000"/>
              </a:solidFill>
              <a:effectLst/>
              <a:latin typeface="Times New Roman" panose="02020603050405020304" pitchFamily="18" charset="0"/>
            </a:endParaRPr>
          </a:p>
          <a:p>
            <a:pPr marL="742950" lvl="1" indent="-285750" algn="just">
              <a:spcBef>
                <a:spcPts val="600"/>
              </a:spcBef>
              <a:buFont typeface="Arial" panose="020B0604020202020204" pitchFamily="34" charset="0"/>
              <a:buChar char="•"/>
            </a:pPr>
            <a:r>
              <a:rPr lang="es-ES" sz="1600" b="0" i="0" dirty="0">
                <a:solidFill>
                  <a:srgbClr val="000000"/>
                </a:solidFill>
                <a:effectLst/>
                <a:latin typeface="Times New Roman" panose="02020603050405020304" pitchFamily="18" charset="0"/>
              </a:rPr>
              <a:t>Se pretende dar a conocer los fundamentos y uso de estos instrumentos de tratamiento de la información que los futuros profesionales auditores externos, auditores internos</a:t>
            </a:r>
          </a:p>
          <a:p>
            <a:pPr marL="742950" lvl="1" indent="-285750" algn="just">
              <a:spcBef>
                <a:spcPts val="600"/>
              </a:spcBef>
              <a:buFont typeface="Arial" panose="020B0604020202020204" pitchFamily="34" charset="0"/>
              <a:buChar char="•"/>
            </a:pPr>
            <a:r>
              <a:rPr lang="es-ES" sz="1600" b="0" i="0" dirty="0">
                <a:solidFill>
                  <a:srgbClr val="000000"/>
                </a:solidFill>
                <a:effectLst/>
                <a:latin typeface="Times New Roman" panose="02020603050405020304" pitchFamily="18" charset="0"/>
              </a:rPr>
              <a:t>Uso de la tecnología informática relacionada con la selección de muestras aplicada a la auditoría de cuentas anuales</a:t>
            </a:r>
          </a:p>
        </p:txBody>
      </p:sp>
      <p:sp>
        <p:nvSpPr>
          <p:cNvPr id="8" name="7 CuadroTexto">
            <a:extLst>
              <a:ext uri="{FF2B5EF4-FFF2-40B4-BE49-F238E27FC236}">
                <a16:creationId xmlns:a16="http://schemas.microsoft.com/office/drawing/2014/main" id="{1D9BAFCB-DC1C-4E78-A1FE-969F8249CAEC}"/>
              </a:ext>
            </a:extLst>
          </p:cNvPr>
          <p:cNvSpPr txBox="1">
            <a:spLocks noChangeArrowheads="1"/>
          </p:cNvSpPr>
          <p:nvPr/>
        </p:nvSpPr>
        <p:spPr bwMode="auto">
          <a:xfrm>
            <a:off x="132108" y="116632"/>
            <a:ext cx="5231979" cy="411794"/>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lvl1pPr eaLnBrk="1" fontAlgn="auto" hangingPunct="1">
              <a:spcAft>
                <a:spcPts val="0"/>
              </a:spcAft>
              <a:defRPr sz="44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_tradnl" sz="2000" dirty="0"/>
              <a:t>Presentación y resultado del aprendizaje:</a:t>
            </a:r>
          </a:p>
        </p:txBody>
      </p:sp>
    </p:spTree>
    <p:extLst>
      <p:ext uri="{BB962C8B-B14F-4D97-AF65-F5344CB8AC3E}">
        <p14:creationId xmlns:p14="http://schemas.microsoft.com/office/powerpoint/2010/main" val="193978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3E6FCA97-5D51-25E4-109C-6552B45BC1B5}"/>
              </a:ext>
            </a:extLst>
          </p:cNvPr>
          <p:cNvSpPr txBox="1"/>
          <p:nvPr/>
        </p:nvSpPr>
        <p:spPr>
          <a:xfrm>
            <a:off x="211933" y="116632"/>
            <a:ext cx="5256584" cy="487794"/>
          </a:xfrm>
          <a:prstGeom prst="rect">
            <a:avLst/>
          </a:prstGeom>
          <a:ln/>
        </p:spPr>
        <p:style>
          <a:lnRef idx="2">
            <a:schemeClr val="accent2">
              <a:shade val="15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solidFill>
                  <a:schemeClr val="lt1"/>
                </a:solidFill>
                <a:latin typeface="+mj-lt"/>
                <a:ea typeface="+mj-ea"/>
                <a:cs typeface="+mj-cs"/>
              </a:defRPr>
            </a:lvl1pPr>
            <a:lvl2pPr algn="ctr">
              <a:defRPr sz="4400">
                <a:solidFill>
                  <a:schemeClr val="lt1"/>
                </a:solidFill>
                <a:latin typeface="+mn-lt"/>
                <a:cs typeface="+mn-cs"/>
              </a:defRPr>
            </a:lvl2pPr>
            <a:lvl3pPr algn="ctr">
              <a:defRPr sz="4400">
                <a:solidFill>
                  <a:schemeClr val="lt1"/>
                </a:solidFill>
                <a:latin typeface="+mn-lt"/>
                <a:cs typeface="+mn-cs"/>
              </a:defRPr>
            </a:lvl3pPr>
            <a:lvl4pPr algn="ctr">
              <a:defRPr sz="4400">
                <a:solidFill>
                  <a:schemeClr val="lt1"/>
                </a:solidFill>
                <a:latin typeface="+mn-lt"/>
                <a:cs typeface="+mn-cs"/>
              </a:defRPr>
            </a:lvl4pPr>
            <a:lvl5pPr algn="ctr">
              <a:defRPr sz="4400">
                <a:solidFill>
                  <a:schemeClr val="lt1"/>
                </a:solidFill>
                <a:latin typeface="+mn-lt"/>
                <a:cs typeface="+mn-cs"/>
              </a:defRPr>
            </a:lvl5pPr>
            <a:lvl6pPr marL="457200" algn="ctr" fontAlgn="base">
              <a:spcBef>
                <a:spcPct val="0"/>
              </a:spcBef>
              <a:spcAft>
                <a:spcPct val="0"/>
              </a:spcAft>
              <a:defRPr sz="4400">
                <a:solidFill>
                  <a:schemeClr val="lt1"/>
                </a:solidFill>
                <a:latin typeface="+mn-lt"/>
                <a:cs typeface="+mn-cs"/>
              </a:defRPr>
            </a:lvl6pPr>
            <a:lvl7pPr marL="914400" algn="ctr" fontAlgn="base">
              <a:spcBef>
                <a:spcPct val="0"/>
              </a:spcBef>
              <a:spcAft>
                <a:spcPct val="0"/>
              </a:spcAft>
              <a:defRPr sz="4400">
                <a:solidFill>
                  <a:schemeClr val="lt1"/>
                </a:solidFill>
                <a:latin typeface="+mn-lt"/>
                <a:cs typeface="+mn-cs"/>
              </a:defRPr>
            </a:lvl7pPr>
            <a:lvl8pPr marL="1371600" algn="ctr" fontAlgn="base">
              <a:spcBef>
                <a:spcPct val="0"/>
              </a:spcBef>
              <a:spcAft>
                <a:spcPct val="0"/>
              </a:spcAft>
              <a:defRPr sz="4400">
                <a:solidFill>
                  <a:schemeClr val="lt1"/>
                </a:solidFill>
                <a:latin typeface="+mn-lt"/>
                <a:cs typeface="+mn-cs"/>
              </a:defRPr>
            </a:lvl8pPr>
            <a:lvl9pPr marL="1828800" algn="ctr" fontAlgn="base">
              <a:spcBef>
                <a:spcPct val="0"/>
              </a:spcBef>
              <a:spcAft>
                <a:spcPct val="0"/>
              </a:spcAft>
              <a:defRPr sz="4400">
                <a:solidFill>
                  <a:schemeClr val="lt1"/>
                </a:solidFill>
                <a:latin typeface="+mn-lt"/>
                <a:cs typeface="+mn-cs"/>
              </a:defRPr>
            </a:lvl9pPr>
          </a:lstStyle>
          <a:p>
            <a:r>
              <a:rPr lang="es-ES" b="1" dirty="0">
                <a:solidFill>
                  <a:schemeClr val="bg1"/>
                </a:solidFill>
              </a:rPr>
              <a:t>Notas, requisitos y consideraciones generales</a:t>
            </a:r>
          </a:p>
        </p:txBody>
      </p:sp>
      <p:sp>
        <p:nvSpPr>
          <p:cNvPr id="11" name="CuadroTexto 10">
            <a:extLst>
              <a:ext uri="{FF2B5EF4-FFF2-40B4-BE49-F238E27FC236}">
                <a16:creationId xmlns:a16="http://schemas.microsoft.com/office/drawing/2014/main" id="{27AF5904-5CAC-7561-B679-F8DA7E7CD6FD}"/>
              </a:ext>
            </a:extLst>
          </p:cNvPr>
          <p:cNvSpPr txBox="1"/>
          <p:nvPr/>
        </p:nvSpPr>
        <p:spPr>
          <a:xfrm>
            <a:off x="179513" y="773817"/>
            <a:ext cx="8784976"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ES" dirty="0"/>
              <a:t>Los alumnos deberán disponer o tener acceso a un ordenador con Excel actualizado a la versión 2019 o superior y acceso a Power BI desktop, para poder seguir sus prácticas y trabajo autónomo. Al respecto destacar los siguientes recursos disponibles para el alumnado de la Universidad de La Laguna.</a:t>
            </a:r>
          </a:p>
          <a:p>
            <a:pPr marL="285750" indent="-285750">
              <a:buFont typeface="Arial" panose="020B0604020202020204" pitchFamily="34" charset="0"/>
              <a:buChar char="•"/>
            </a:pPr>
            <a:r>
              <a:rPr lang="es-ES" dirty="0"/>
              <a:t>Consultar: “Escritorios virtuales para la docencia en la Universidad de La Laguna”</a:t>
            </a:r>
          </a:p>
          <a:p>
            <a:r>
              <a:rPr lang="es-ES" dirty="0"/>
              <a:t>(https://www.ull.es/servicios/stic/2020/09/01/escritorios-virtuales-para-la-docencia-en-la-universidad-de-la-laguna/) – Acceso: </a:t>
            </a:r>
            <a:r>
              <a:rPr lang="es-ES" dirty="0">
                <a:hlinkClick r:id="rId3"/>
              </a:rPr>
              <a:t>https://vdi.ull.es/</a:t>
            </a:r>
            <a:endParaRPr lang="es-ES" dirty="0"/>
          </a:p>
          <a:p>
            <a:r>
              <a:rPr lang="es-ES" dirty="0"/>
              <a:t>Préstamo de ordenadores de la ULL (</a:t>
            </a:r>
            <a:r>
              <a:rPr lang="es-ES" dirty="0">
                <a:hlinkClick r:id="rId4"/>
              </a:rPr>
              <a:t>https://www.ull.es/servicios/biblioteca/servicios/prestamo-ordenadores/</a:t>
            </a:r>
            <a:r>
              <a:rPr lang="es-ES" dirty="0"/>
              <a:t> )</a:t>
            </a:r>
          </a:p>
          <a:p>
            <a:pPr marL="285750" indent="-285750">
              <a:buFont typeface="Arial" panose="020B0604020202020204" pitchFamily="34" charset="0"/>
              <a:buChar char="•"/>
            </a:pPr>
            <a:r>
              <a:rPr lang="es-ES" dirty="0"/>
              <a:t>La Universidad de La Laguna ha habilitado un acuerdo con Microsoft que facilita el acceso al conjunto de aplicaciones Office 365 ProPlus si eres parte de la comunidad universitaria (estudiante, personal educativo y personal administrativo o de servicios). </a:t>
            </a:r>
            <a:r>
              <a:rPr lang="es-ES" dirty="0">
                <a:hlinkClick r:id="rId5"/>
              </a:rPr>
              <a:t>https://www.ull.es/servicios/stic/tag/microsoft</a:t>
            </a:r>
            <a:r>
              <a:rPr lang="es-ES" dirty="0"/>
              <a:t>/</a:t>
            </a:r>
          </a:p>
          <a:p>
            <a:pPr marL="285750" indent="-285750">
              <a:buFont typeface="Arial" panose="020B0604020202020204" pitchFamily="34" charset="0"/>
              <a:buChar char="•"/>
            </a:pPr>
            <a:r>
              <a:rPr lang="es-ES" dirty="0"/>
              <a:t>El Centro dispone de aulas de informática y si fuera necesario se solicitaría su uso para impartir la materia en caso de que fuera posible contar con estos recursos en la franja horaria de la asignatura.</a:t>
            </a:r>
          </a:p>
        </p:txBody>
      </p:sp>
    </p:spTree>
    <p:extLst>
      <p:ext uri="{BB962C8B-B14F-4D97-AF65-F5344CB8AC3E}">
        <p14:creationId xmlns:p14="http://schemas.microsoft.com/office/powerpoint/2010/main" val="165595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CuadroTexto 3"/>
          <p:cNvSpPr txBox="1"/>
          <p:nvPr/>
        </p:nvSpPr>
        <p:spPr>
          <a:xfrm>
            <a:off x="98521" y="116632"/>
            <a:ext cx="2932024" cy="4001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Programa y Cronograma</a:t>
            </a:r>
          </a:p>
        </p:txBody>
      </p:sp>
      <p:sp>
        <p:nvSpPr>
          <p:cNvPr id="7" name="CuadroTexto 6"/>
          <p:cNvSpPr txBox="1"/>
          <p:nvPr/>
        </p:nvSpPr>
        <p:spPr>
          <a:xfrm>
            <a:off x="153838" y="788287"/>
            <a:ext cx="1215122"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1600" dirty="0"/>
              <a:t>Semana 1</a:t>
            </a:r>
          </a:p>
        </p:txBody>
      </p:sp>
      <p:sp>
        <p:nvSpPr>
          <p:cNvPr id="11" name="CuadroTexto 10"/>
          <p:cNvSpPr txBox="1"/>
          <p:nvPr/>
        </p:nvSpPr>
        <p:spPr>
          <a:xfrm>
            <a:off x="148445" y="1412176"/>
            <a:ext cx="1466025"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600" dirty="0"/>
              <a:t>Semana 2 y 3</a:t>
            </a:r>
          </a:p>
        </p:txBody>
      </p:sp>
      <p:sp>
        <p:nvSpPr>
          <p:cNvPr id="12" name="CuadroTexto 11"/>
          <p:cNvSpPr txBox="1"/>
          <p:nvPr/>
        </p:nvSpPr>
        <p:spPr>
          <a:xfrm>
            <a:off x="120403" y="2255143"/>
            <a:ext cx="1800201"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600" dirty="0"/>
              <a:t>Semana 4, 5 y 6</a:t>
            </a:r>
          </a:p>
        </p:txBody>
      </p:sp>
      <p:sp>
        <p:nvSpPr>
          <p:cNvPr id="14" name="CuadroTexto 13"/>
          <p:cNvSpPr txBox="1"/>
          <p:nvPr/>
        </p:nvSpPr>
        <p:spPr>
          <a:xfrm>
            <a:off x="148445" y="2928833"/>
            <a:ext cx="182722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600" dirty="0"/>
              <a:t>Semana 7, 8, 9, 10, 11 y 12</a:t>
            </a:r>
          </a:p>
        </p:txBody>
      </p:sp>
      <p:sp>
        <p:nvSpPr>
          <p:cNvPr id="13" name="Rectángulo 12"/>
          <p:cNvSpPr/>
          <p:nvPr/>
        </p:nvSpPr>
        <p:spPr>
          <a:xfrm>
            <a:off x="3191150" y="24299"/>
            <a:ext cx="5832447" cy="584775"/>
          </a:xfrm>
          <a:prstGeom prst="rect">
            <a:avLst/>
          </a:prstGeom>
        </p:spPr>
        <p:txBody>
          <a:bodyPr wrap="square">
            <a:spAutoFit/>
          </a:bodyPr>
          <a:lstStyle/>
          <a:p>
            <a:pPr algn="just"/>
            <a:r>
              <a:rPr lang="es-ES" sz="1600" i="1" dirty="0">
                <a:latin typeface="LiberationSans"/>
              </a:rPr>
              <a:t>Este cronograma es aproximado y se ajustará en función del desarrollo del curso</a:t>
            </a:r>
          </a:p>
        </p:txBody>
      </p:sp>
      <p:sp>
        <p:nvSpPr>
          <p:cNvPr id="15" name="CuadroTexto 14">
            <a:extLst>
              <a:ext uri="{FF2B5EF4-FFF2-40B4-BE49-F238E27FC236}">
                <a16:creationId xmlns:a16="http://schemas.microsoft.com/office/drawing/2014/main" id="{5471AC05-DC69-47DA-9DFC-7528D098AEB3}"/>
              </a:ext>
            </a:extLst>
          </p:cNvPr>
          <p:cNvSpPr txBox="1"/>
          <p:nvPr/>
        </p:nvSpPr>
        <p:spPr>
          <a:xfrm>
            <a:off x="2065844" y="597033"/>
            <a:ext cx="6957753" cy="3323987"/>
          </a:xfrm>
          <a:prstGeom prst="rect">
            <a:avLst/>
          </a:prstGeom>
          <a:noFill/>
          <a:ln>
            <a:solidFill>
              <a:schemeClr val="tx1"/>
            </a:solidFill>
          </a:ln>
        </p:spPr>
        <p:txBody>
          <a:bodyPr wrap="square" rtlCol="0">
            <a:spAutoFit/>
          </a:bodyPr>
          <a:lstStyle/>
          <a:p>
            <a:pPr algn="l"/>
            <a:r>
              <a:rPr lang="es-ES" sz="1400" b="0" i="0" u="none" strike="noStrike" baseline="0" dirty="0">
                <a:latin typeface="Arial" panose="020B0604020202020204" pitchFamily="34" charset="0"/>
              </a:rPr>
              <a:t>- Profesor: Jose Ignacio Gonzalez Gómez</a:t>
            </a:r>
          </a:p>
          <a:p>
            <a:pPr algn="l"/>
            <a:r>
              <a:rPr lang="es-ES" sz="1400" b="1" i="0" u="none" strike="noStrike" baseline="0" dirty="0">
                <a:latin typeface="Arial" panose="020B0604020202020204" pitchFamily="34" charset="0"/>
              </a:rPr>
              <a:t>I. Bloque: Análisis de datos e inteligencia de negocio</a:t>
            </a:r>
          </a:p>
          <a:p>
            <a:pPr algn="l"/>
            <a:r>
              <a:rPr lang="es-ES" sz="1400" b="0" i="0" u="none" strike="noStrike" baseline="0" dirty="0">
                <a:latin typeface="Arial" panose="020B0604020202020204" pitchFamily="34" charset="0"/>
              </a:rPr>
              <a:t>1. Las fuentes de información empresariales (ERP, CRM, etc.)</a:t>
            </a:r>
          </a:p>
          <a:p>
            <a:pPr algn="l"/>
            <a:r>
              <a:rPr lang="es-ES" sz="1400" b="0" i="0" u="none" strike="noStrike" baseline="0" dirty="0">
                <a:latin typeface="Arial" panose="020B0604020202020204" pitchFamily="34" charset="0"/>
              </a:rPr>
              <a:t>2. ¿Qué es la Inteligencia de Negocios?</a:t>
            </a:r>
          </a:p>
          <a:p>
            <a:pPr algn="l"/>
            <a:r>
              <a:rPr lang="es-ES" sz="1400" b="1" i="0" u="none" strike="noStrike" baseline="0" dirty="0">
                <a:latin typeface="Arial" panose="020B0604020202020204" pitchFamily="34" charset="0"/>
              </a:rPr>
              <a:t>II. Bloque: El proceso ETL, el modelo de datos y visualización</a:t>
            </a:r>
          </a:p>
          <a:p>
            <a:pPr algn="l"/>
            <a:r>
              <a:rPr lang="es-ES" sz="1400" b="0" i="0" u="none" strike="noStrike" baseline="0" dirty="0">
                <a:latin typeface="Arial" panose="020B0604020202020204" pitchFamily="34" charset="0"/>
              </a:rPr>
              <a:t>1. El proceso ETL Conexión a las fuentes ERP, CRM y otras.</a:t>
            </a:r>
          </a:p>
          <a:p>
            <a:pPr algn="l"/>
            <a:r>
              <a:rPr lang="es-ES" sz="1400" b="0" i="0" u="none" strike="noStrike" baseline="0" dirty="0">
                <a:latin typeface="Arial" panose="020B0604020202020204" pitchFamily="34" charset="0"/>
              </a:rPr>
              <a:t>2. Introducción al editor Power </a:t>
            </a:r>
            <a:r>
              <a:rPr lang="es-ES" sz="1400" b="0" i="0" u="none" strike="noStrike" baseline="0" dirty="0" err="1">
                <a:latin typeface="Arial" panose="020B0604020202020204" pitchFamily="34" charset="0"/>
              </a:rPr>
              <a:t>Querry</a:t>
            </a:r>
            <a:endParaRPr lang="es-ES" sz="1400" b="0" i="0" u="none" strike="noStrike" baseline="0" dirty="0">
              <a:latin typeface="Arial" panose="020B0604020202020204" pitchFamily="34" charset="0"/>
            </a:endParaRPr>
          </a:p>
          <a:p>
            <a:pPr algn="l"/>
            <a:r>
              <a:rPr lang="es-ES" sz="1400" b="0" i="0" u="none" strike="noStrike" baseline="0" dirty="0">
                <a:latin typeface="Arial" panose="020B0604020202020204" pitchFamily="34" charset="0"/>
              </a:rPr>
              <a:t>3. El Modelado de Datos (I)</a:t>
            </a:r>
          </a:p>
          <a:p>
            <a:pPr algn="l"/>
            <a:r>
              <a:rPr lang="es-ES" sz="1400" b="1" i="0" u="none" strike="noStrike" baseline="0" dirty="0">
                <a:latin typeface="Arial" panose="020B0604020202020204" pitchFamily="34" charset="0"/>
              </a:rPr>
              <a:t>III. Bloque: Las tablas y gráficos dinámicos</a:t>
            </a:r>
          </a:p>
          <a:p>
            <a:pPr algn="l"/>
            <a:r>
              <a:rPr lang="es-ES" sz="1400" b="0" i="0" u="none" strike="noStrike" baseline="0" dirty="0">
                <a:latin typeface="Arial" panose="020B0604020202020204" pitchFamily="34" charset="0"/>
              </a:rPr>
              <a:t>1. Fundamentos y usos de las TD y gráficos en la actividad de la auditoría y </a:t>
            </a:r>
            <a:r>
              <a:rPr lang="es-ES" sz="1400" b="0" i="0" u="none" strike="noStrike" baseline="0" dirty="0" err="1">
                <a:latin typeface="Arial" panose="020B0604020202020204" pitchFamily="34" charset="0"/>
              </a:rPr>
              <a:t>controller</a:t>
            </a:r>
            <a:endParaRPr lang="es-ES" sz="1400" b="0" i="0" u="none" strike="noStrike" baseline="0" dirty="0">
              <a:latin typeface="Arial" panose="020B0604020202020204" pitchFamily="34" charset="0"/>
            </a:endParaRPr>
          </a:p>
          <a:p>
            <a:pPr algn="l"/>
            <a:r>
              <a:rPr lang="es-ES" sz="1400" b="0" i="0" u="none" strike="noStrike" baseline="0" dirty="0">
                <a:latin typeface="Arial" panose="020B0604020202020204" pitchFamily="34" charset="0"/>
              </a:rPr>
              <a:t>2. El Modelado de Datos (y II): Tabla calendario y funciones de tiempo</a:t>
            </a:r>
          </a:p>
          <a:p>
            <a:pPr algn="l"/>
            <a:r>
              <a:rPr lang="es-ES" sz="1400" b="1" i="0" u="none" strike="noStrike" baseline="0" dirty="0">
                <a:latin typeface="Arial" panose="020B0604020202020204" pitchFamily="34" charset="0"/>
              </a:rPr>
              <a:t>IV. Bloque: Inteligencia de negocio con PBI en la auditoría y </a:t>
            </a:r>
            <a:r>
              <a:rPr lang="es-ES" sz="1400" b="1" i="0" u="none" strike="noStrike" baseline="0" dirty="0" err="1">
                <a:latin typeface="Arial" panose="020B0604020202020204" pitchFamily="34" charset="0"/>
              </a:rPr>
              <a:t>controller</a:t>
            </a:r>
            <a:endParaRPr lang="es-ES" sz="1400" b="1" i="0" u="none" strike="noStrike" baseline="0" dirty="0">
              <a:latin typeface="Arial" panose="020B0604020202020204" pitchFamily="34" charset="0"/>
            </a:endParaRPr>
          </a:p>
          <a:p>
            <a:pPr algn="l"/>
            <a:r>
              <a:rPr lang="es-ES" sz="1400" b="0" i="0" u="none" strike="noStrike" baseline="0" dirty="0">
                <a:latin typeface="Arial" panose="020B0604020202020204" pitchFamily="34" charset="0"/>
              </a:rPr>
              <a:t>1. Presentacion del entorno de trabajo</a:t>
            </a:r>
          </a:p>
          <a:p>
            <a:pPr algn="l"/>
            <a:r>
              <a:rPr lang="es-ES" sz="1400" b="0" i="0" u="none" strike="noStrike" baseline="0" dirty="0">
                <a:latin typeface="Arial" panose="020B0604020202020204" pitchFamily="34" charset="0"/>
              </a:rPr>
              <a:t>2. Visualizaciones más utilizadas</a:t>
            </a:r>
          </a:p>
          <a:p>
            <a:pPr algn="l"/>
            <a:r>
              <a:rPr lang="es-ES" sz="1400" b="0" i="0" u="none" strike="noStrike" baseline="0" dirty="0">
                <a:latin typeface="Arial" panose="020B0604020202020204" pitchFamily="34" charset="0"/>
              </a:rPr>
              <a:t>3. Cuadros de mando interactivos</a:t>
            </a:r>
          </a:p>
        </p:txBody>
      </p:sp>
      <p:sp>
        <p:nvSpPr>
          <p:cNvPr id="16" name="CuadroTexto 15">
            <a:extLst>
              <a:ext uri="{FF2B5EF4-FFF2-40B4-BE49-F238E27FC236}">
                <a16:creationId xmlns:a16="http://schemas.microsoft.com/office/drawing/2014/main" id="{DFFF0D8C-00E7-4C43-AD2E-8F895FF18B7A}"/>
              </a:ext>
            </a:extLst>
          </p:cNvPr>
          <p:cNvSpPr txBox="1"/>
          <p:nvPr/>
        </p:nvSpPr>
        <p:spPr>
          <a:xfrm>
            <a:off x="2087331" y="4001311"/>
            <a:ext cx="6936266" cy="1600438"/>
          </a:xfrm>
          <a:prstGeom prst="rect">
            <a:avLst/>
          </a:prstGeom>
          <a:noFill/>
          <a:ln>
            <a:solidFill>
              <a:schemeClr val="tx1"/>
            </a:solidFill>
          </a:ln>
        </p:spPr>
        <p:txBody>
          <a:bodyPr wrap="square">
            <a:spAutoFit/>
          </a:bodyPr>
          <a:lstStyle/>
          <a:p>
            <a:pPr algn="l"/>
            <a:r>
              <a:rPr lang="es-ES" sz="1400" b="0" i="0" u="none" strike="noStrike" baseline="0" dirty="0">
                <a:latin typeface="Arial" panose="020B0604020202020204" pitchFamily="34" charset="0"/>
              </a:rPr>
              <a:t>- Profesor: Carlos Gustavo García González</a:t>
            </a:r>
          </a:p>
          <a:p>
            <a:pPr algn="l"/>
            <a:r>
              <a:rPr lang="es-ES" sz="1400" b="1" i="0" u="none" strike="noStrike" baseline="0" dirty="0">
                <a:latin typeface="Arial" panose="020B0604020202020204" pitchFamily="34" charset="0"/>
              </a:rPr>
              <a:t>V. Bloque: Técnicas de muestreo aplicadas a la auditoria</a:t>
            </a:r>
          </a:p>
          <a:p>
            <a:pPr algn="l"/>
            <a:r>
              <a:rPr lang="es-ES" sz="1400" b="0" i="0" u="none" strike="noStrike" baseline="0" dirty="0">
                <a:latin typeface="Arial" panose="020B0604020202020204" pitchFamily="34" charset="0"/>
              </a:rPr>
              <a:t>1. Muestreo Aleatorio Simple.</a:t>
            </a:r>
          </a:p>
          <a:p>
            <a:pPr algn="l"/>
            <a:r>
              <a:rPr lang="es-ES" sz="1400" b="0" i="0" u="none" strike="noStrike" baseline="0" dirty="0">
                <a:latin typeface="Arial" panose="020B0604020202020204" pitchFamily="34" charset="0"/>
              </a:rPr>
              <a:t>2. Muestreo Aleatorio Estratificado.</a:t>
            </a:r>
          </a:p>
          <a:p>
            <a:pPr algn="l"/>
            <a:r>
              <a:rPr lang="es-ES" sz="1400" b="0" i="0" u="none" strike="noStrike" baseline="0" dirty="0">
                <a:latin typeface="Arial" panose="020B0604020202020204" pitchFamily="34" charset="0"/>
              </a:rPr>
              <a:t>3. Muestreo de la Unidad Monetaria.</a:t>
            </a:r>
          </a:p>
          <a:p>
            <a:pPr algn="l"/>
            <a:r>
              <a:rPr lang="es-ES" sz="1400" b="0" i="0" u="none" strike="noStrike" baseline="0" dirty="0">
                <a:latin typeface="Arial" panose="020B0604020202020204" pitchFamily="34" charset="0"/>
              </a:rPr>
              <a:t>4. Muestreo de Aceptación - Rechazo.</a:t>
            </a:r>
          </a:p>
          <a:p>
            <a:pPr algn="l"/>
            <a:r>
              <a:rPr lang="es-ES" sz="1400" b="0" i="0" u="none" strike="noStrike" baseline="0" dirty="0">
                <a:latin typeface="Arial" panose="020B0604020202020204" pitchFamily="34" charset="0"/>
              </a:rPr>
              <a:t>5. Prácticas de los distintos tipos de muestreo estudiados utilizando el Excel.</a:t>
            </a:r>
            <a:endParaRPr lang="es-ES" sz="1400" dirty="0"/>
          </a:p>
        </p:txBody>
      </p:sp>
      <p:sp>
        <p:nvSpPr>
          <p:cNvPr id="17" name="CuadroTexto 16">
            <a:extLst>
              <a:ext uri="{FF2B5EF4-FFF2-40B4-BE49-F238E27FC236}">
                <a16:creationId xmlns:a16="http://schemas.microsoft.com/office/drawing/2014/main" id="{857BCDF8-3B71-4D82-A8A3-958B5C099DDA}"/>
              </a:ext>
            </a:extLst>
          </p:cNvPr>
          <p:cNvSpPr txBox="1"/>
          <p:nvPr/>
        </p:nvSpPr>
        <p:spPr>
          <a:xfrm>
            <a:off x="151932" y="4039710"/>
            <a:ext cx="182722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s-ES" sz="1600" dirty="0"/>
              <a:t>Semana 12 , 13 y 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159FB2E-5FDF-46B0-8EEA-8253E03CFCC6}"/>
              </a:ext>
            </a:extLst>
          </p:cNvPr>
          <p:cNvSpPr txBox="1"/>
          <p:nvPr/>
        </p:nvSpPr>
        <p:spPr>
          <a:xfrm>
            <a:off x="107504" y="208436"/>
            <a:ext cx="3985065" cy="4001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Sistema de Evaluación y Calificación</a:t>
            </a:r>
          </a:p>
        </p:txBody>
      </p:sp>
      <p:sp>
        <p:nvSpPr>
          <p:cNvPr id="10" name="CuadroTexto 9">
            <a:extLst>
              <a:ext uri="{FF2B5EF4-FFF2-40B4-BE49-F238E27FC236}">
                <a16:creationId xmlns:a16="http://schemas.microsoft.com/office/drawing/2014/main" id="{574B9BF0-8721-4802-B798-331BD38E05A5}"/>
              </a:ext>
            </a:extLst>
          </p:cNvPr>
          <p:cNvSpPr txBox="1"/>
          <p:nvPr/>
        </p:nvSpPr>
        <p:spPr>
          <a:xfrm>
            <a:off x="4211960" y="208436"/>
            <a:ext cx="3242939" cy="400110"/>
          </a:xfrm>
          <a:prstGeom prst="rect">
            <a:avLst/>
          </a:prstGeom>
          <a:noFill/>
        </p:spPr>
        <p:txBody>
          <a:bodyPr wrap="none" rtlCol="0">
            <a:spAutoFit/>
          </a:bodyPr>
          <a:lstStyle/>
          <a:p>
            <a:r>
              <a:rPr lang="es-ES" sz="2000" b="1" dirty="0">
                <a:solidFill>
                  <a:srgbClr val="FF0000"/>
                </a:solidFill>
              </a:rPr>
              <a:t>Se ruega leer la guía docente</a:t>
            </a:r>
          </a:p>
        </p:txBody>
      </p:sp>
      <p:sp>
        <p:nvSpPr>
          <p:cNvPr id="4" name="CuadroTexto 3">
            <a:extLst>
              <a:ext uri="{FF2B5EF4-FFF2-40B4-BE49-F238E27FC236}">
                <a16:creationId xmlns:a16="http://schemas.microsoft.com/office/drawing/2014/main" id="{0CB240CC-B40D-53AC-F6C8-224B24E69BB9}"/>
              </a:ext>
            </a:extLst>
          </p:cNvPr>
          <p:cNvSpPr txBox="1"/>
          <p:nvPr/>
        </p:nvSpPr>
        <p:spPr>
          <a:xfrm>
            <a:off x="118120" y="702994"/>
            <a:ext cx="8856984" cy="5693866"/>
          </a:xfrm>
          <a:prstGeom prst="rect">
            <a:avLst/>
          </a:prstGeom>
          <a:noFill/>
        </p:spPr>
        <p:txBody>
          <a:bodyPr wrap="square" rtlCol="0">
            <a:spAutoFit/>
          </a:bodyPr>
          <a:lstStyle/>
          <a:p>
            <a:pPr algn="just"/>
            <a:r>
              <a:rPr lang="es-ES" sz="1400" b="0" i="0" u="none" strike="noStrike" baseline="0" dirty="0">
                <a:latin typeface="Arial" panose="020B0604020202020204" pitchFamily="34" charset="0"/>
              </a:rPr>
              <a:t>El sistema de evaluación y calificación de la asignatura consiste en:</a:t>
            </a:r>
          </a:p>
          <a:p>
            <a:pPr marL="285750" indent="-285750" algn="just">
              <a:buFont typeface="Arial" panose="020B0604020202020204" pitchFamily="34" charset="0"/>
              <a:buChar char="•"/>
            </a:pPr>
            <a:r>
              <a:rPr lang="es-ES" sz="1400" b="1" i="0" u="none" strike="noStrike" baseline="0" dirty="0">
                <a:latin typeface="Arial" panose="020B0604020202020204" pitchFamily="34" charset="0"/>
              </a:rPr>
              <a:t>(EU) </a:t>
            </a:r>
            <a:r>
              <a:rPr lang="es-ES" sz="1400" b="0" i="0" u="none" strike="noStrike" baseline="0" dirty="0">
                <a:latin typeface="Arial" panose="020B0604020202020204" pitchFamily="34" charset="0"/>
              </a:rPr>
              <a:t>Evaluación única. </a:t>
            </a:r>
            <a:r>
              <a:rPr lang="es-ES" sz="1400" dirty="0">
                <a:latin typeface="Arial" panose="020B0604020202020204" pitchFamily="34" charset="0"/>
              </a:rPr>
              <a:t>Consistirá en </a:t>
            </a:r>
            <a:r>
              <a:rPr lang="es-ES" sz="1400" b="1" dirty="0">
                <a:latin typeface="Arial" panose="020B0604020202020204" pitchFamily="34" charset="0"/>
              </a:rPr>
              <a:t>una prueba final</a:t>
            </a:r>
            <a:r>
              <a:rPr lang="es-ES" sz="1400" dirty="0">
                <a:latin typeface="Arial" panose="020B0604020202020204" pitchFamily="34" charset="0"/>
              </a:rPr>
              <a:t> de desarrollo que cuyo contenido se basará en toda la materia desarrollada durante el curso. Para superar la asignatura es necesario tener una puntuación </a:t>
            </a:r>
            <a:r>
              <a:rPr lang="es-ES" sz="1400" b="1" dirty="0">
                <a:solidFill>
                  <a:srgbClr val="FF0000"/>
                </a:solidFill>
                <a:latin typeface="Arial" panose="020B0604020202020204" pitchFamily="34" charset="0"/>
              </a:rPr>
              <a:t>mínima de 5 sobre 10 </a:t>
            </a:r>
            <a:r>
              <a:rPr lang="es-ES" sz="1400" dirty="0">
                <a:latin typeface="Arial" panose="020B0604020202020204" pitchFamily="34" charset="0"/>
              </a:rPr>
              <a:t>en esta prueba final. Esta prueba contendrá un ejercicio o apartado de implantación de KPI financieros en los modelos de datos en inglés basado en Tablas Dinámicas.</a:t>
            </a:r>
            <a:br>
              <a:rPr lang="es-ES" sz="1400" b="0" i="0" u="none" strike="noStrike" baseline="0" dirty="0">
                <a:latin typeface="Arial" panose="020B0604020202020204" pitchFamily="34" charset="0"/>
              </a:rPr>
            </a:br>
            <a:endParaRPr lang="es-ES" sz="1400" dirty="0">
              <a:latin typeface="Arial" panose="020B0604020202020204" pitchFamily="34" charset="0"/>
            </a:endParaRPr>
          </a:p>
          <a:p>
            <a:pPr marL="285750" indent="-285750" algn="just">
              <a:buFont typeface="Arial" panose="020B0604020202020204" pitchFamily="34" charset="0"/>
              <a:buChar char="•"/>
            </a:pPr>
            <a:r>
              <a:rPr lang="es-ES" sz="1400" b="1" i="0" u="none" strike="noStrike" baseline="0" dirty="0">
                <a:latin typeface="Arial" panose="020B0604020202020204" pitchFamily="34" charset="0"/>
              </a:rPr>
              <a:t>(EC) </a:t>
            </a:r>
            <a:r>
              <a:rPr lang="es-ES" sz="1400" b="0" i="0" u="none" strike="noStrike" baseline="0" dirty="0">
                <a:latin typeface="Arial" panose="020B0604020202020204" pitchFamily="34" charset="0"/>
              </a:rPr>
              <a:t>Evaluación continua: La evaluación continua consistirá en dos pruebas, una prueba parcial y una final que coincidirá con la fecha oficial de la primera convocatoria teniendo en cuenta además las siguientes consideraciones:</a:t>
            </a:r>
            <a:endParaRPr lang="es-ES" sz="1600" b="0" i="0" u="none" strike="noStrike" baseline="0" dirty="0">
              <a:latin typeface="Arial" panose="020B0604020202020204" pitchFamily="34" charset="0"/>
            </a:endParaRPr>
          </a:p>
          <a:p>
            <a:pPr marL="742950" lvl="1" indent="-285750" algn="just">
              <a:buFont typeface="Arial" panose="020B0604020202020204" pitchFamily="34" charset="0"/>
              <a:buChar char="•"/>
            </a:pPr>
            <a:r>
              <a:rPr lang="es-ES" sz="1600" b="1" u="sng" dirty="0"/>
              <a:t>Prueba Parcial: 50%.</a:t>
            </a:r>
            <a:r>
              <a:rPr lang="es-ES" sz="1600" dirty="0"/>
              <a:t> </a:t>
            </a:r>
            <a:r>
              <a:rPr lang="es-ES" sz="1600" b="1" dirty="0">
                <a:solidFill>
                  <a:srgbClr val="FF0000"/>
                </a:solidFill>
              </a:rPr>
              <a:t>5 puntos</a:t>
            </a:r>
            <a:r>
              <a:rPr lang="es-ES" sz="1600" dirty="0"/>
              <a:t>. Prueba consistente en el desarrollo de diversos casos y/o ejercicios prácticos de las Partes I, II y/o III del programa. Esta prueba contendrá un ejercicio o apartado de implantación de KPI financieros en los modelos de datos en inglés basado en Tablas Dinámicas y que tendrá una ponderación del 5%, es decir 0,25 sobre 5 puntos.</a:t>
            </a:r>
          </a:p>
          <a:p>
            <a:pPr marL="742950" lvl="1" indent="-285750" algn="just">
              <a:buFont typeface="Arial" panose="020B0604020202020204" pitchFamily="34" charset="0"/>
              <a:buChar char="•"/>
            </a:pPr>
            <a:r>
              <a:rPr lang="es-ES" sz="1600" b="1" u="sng" dirty="0"/>
              <a:t>Prueba Final: 50%. </a:t>
            </a:r>
            <a:r>
              <a:rPr lang="es-ES" sz="1600" b="1" dirty="0">
                <a:solidFill>
                  <a:srgbClr val="FF0000"/>
                </a:solidFill>
              </a:rPr>
              <a:t>5 puntos</a:t>
            </a:r>
            <a:r>
              <a:rPr lang="es-ES" sz="1600" dirty="0"/>
              <a:t>. Consistirá en una prueba final de desarrollo cuyo contenido se basará en </a:t>
            </a:r>
            <a:r>
              <a:rPr lang="es-ES" sz="1600" b="1" i="1" dirty="0"/>
              <a:t>toda la materia desarrollada durante el curso</a:t>
            </a:r>
            <a:r>
              <a:rPr lang="es-ES" sz="1600" dirty="0"/>
              <a:t>. Esta prueba contendrá un ejercicio o apartado de implantación de KPI financieros en los modelos de datos en inglés basado en Tablas Dinámicas y que tendrá una ponderación del 5%, es decir 0,25 sobre 5 puntos. Esta prueba final coincidirá con la convocatoria oficial.</a:t>
            </a:r>
            <a:endParaRPr lang="es-ES" sz="1600" dirty="0">
              <a:latin typeface="Arial" panose="020B0604020202020204" pitchFamily="34" charset="0"/>
            </a:endParaRPr>
          </a:p>
          <a:p>
            <a:pPr algn="just">
              <a:spcBef>
                <a:spcPts val="600"/>
              </a:spcBef>
            </a:pPr>
            <a:r>
              <a:rPr lang="es-ES" sz="1400" b="1" i="1" dirty="0"/>
              <a:t>Para superar la asignatura es necesario tener una puntuación mínima de 5 sobre 10 en esta prueba final de convocatoria, lo que implica la obligatoriedad de presentación de todos los alumnos. </a:t>
            </a:r>
            <a:r>
              <a:rPr lang="es-ES" sz="1400" dirty="0"/>
              <a:t>La evaluación continua exige ademas una </a:t>
            </a:r>
            <a:r>
              <a:rPr lang="es-ES" sz="1400" b="1" i="1" dirty="0"/>
              <a:t>asistencia a clase del 80%</a:t>
            </a:r>
            <a:r>
              <a:rPr lang="es-ES" sz="1400" dirty="0"/>
              <a:t> y la entrega del trabajo final relacionado con el Bloque: Técnicas de muestreo aplicadas a la auditoria.</a:t>
            </a:r>
          </a:p>
          <a:p>
            <a:pPr algn="just"/>
            <a:r>
              <a:rPr lang="es-ES" sz="1400" b="1" dirty="0"/>
              <a:t>ALUMNO EN 5ª, 6ª Y 7ª CONVOCATORIA EXTRAORDINARIA</a:t>
            </a:r>
            <a:r>
              <a:rPr lang="es-ES" sz="1400" dirty="0"/>
              <a:t>, </a:t>
            </a:r>
            <a:r>
              <a:rPr lang="es-ES" sz="1400" b="1" dirty="0">
                <a:solidFill>
                  <a:srgbClr val="FF0000"/>
                </a:solidFill>
              </a:rPr>
              <a:t>ver guía docente</a:t>
            </a:r>
          </a:p>
          <a:p>
            <a:pPr algn="just">
              <a:spcBef>
                <a:spcPts val="600"/>
              </a:spcBef>
            </a:pPr>
            <a:r>
              <a:rPr lang="es-ES" sz="1400" dirty="0">
                <a:latin typeface="Arial" panose="020B0604020202020204" pitchFamily="34" charset="0"/>
              </a:rPr>
              <a:t>En la segunda convocatoria del curso académico el alumnado solo podrá optar por evaluación única.</a:t>
            </a:r>
          </a:p>
        </p:txBody>
      </p:sp>
    </p:spTree>
    <p:extLst>
      <p:ext uri="{BB962C8B-B14F-4D97-AF65-F5344CB8AC3E}">
        <p14:creationId xmlns:p14="http://schemas.microsoft.com/office/powerpoint/2010/main" val="44599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CuadroTexto 1"/>
          <p:cNvSpPr txBox="1">
            <a:spLocks noChangeArrowheads="1"/>
          </p:cNvSpPr>
          <p:nvPr/>
        </p:nvSpPr>
        <p:spPr bwMode="auto">
          <a:xfrm>
            <a:off x="370780" y="1622136"/>
            <a:ext cx="8576749"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s-ES_tradnl" sz="6600" b="1" dirty="0">
                <a:solidFill>
                  <a:srgbClr val="FF0000"/>
                </a:solidFill>
              </a:rPr>
              <a:t>¿dudas?</a:t>
            </a:r>
            <a:endParaRPr lang="es-ES" sz="6600" b="1" dirty="0">
              <a:solidFill>
                <a:srgbClr val="FF0000"/>
              </a:solidFill>
            </a:endParaRPr>
          </a:p>
        </p:txBody>
      </p:sp>
      <p:sp>
        <p:nvSpPr>
          <p:cNvPr id="2" name="CuadroTexto 1">
            <a:extLst>
              <a:ext uri="{FF2B5EF4-FFF2-40B4-BE49-F238E27FC236}">
                <a16:creationId xmlns:a16="http://schemas.microsoft.com/office/drawing/2014/main" id="{825517AE-9AE6-41D2-A421-88CF42CA16A8}"/>
              </a:ext>
            </a:extLst>
          </p:cNvPr>
          <p:cNvSpPr txBox="1"/>
          <p:nvPr/>
        </p:nvSpPr>
        <p:spPr>
          <a:xfrm>
            <a:off x="1331639" y="615575"/>
            <a:ext cx="7640645" cy="923330"/>
          </a:xfrm>
          <a:prstGeom prst="rect">
            <a:avLst/>
          </a:prstGeom>
          <a:noFill/>
        </p:spPr>
        <p:txBody>
          <a:bodyPr wrap="square" rtlCol="0">
            <a:spAutoFit/>
          </a:bodyPr>
          <a:lstStyle/>
          <a:p>
            <a:r>
              <a:rPr lang="es-ES" dirty="0"/>
              <a:t>¿Quién trabaja con Mac y Windows?</a:t>
            </a:r>
          </a:p>
          <a:p>
            <a:r>
              <a:rPr lang="es-ES" dirty="0"/>
              <a:t>Grupos de trabajos individuales. </a:t>
            </a:r>
          </a:p>
          <a:p>
            <a:r>
              <a:rPr lang="es-ES" dirty="0"/>
              <a:t>Mezclar usuarios tipos: Mac y Windows.</a:t>
            </a:r>
          </a:p>
        </p:txBody>
      </p:sp>
      <p:sp>
        <p:nvSpPr>
          <p:cNvPr id="4" name="CuadroTexto 3">
            <a:extLst>
              <a:ext uri="{FF2B5EF4-FFF2-40B4-BE49-F238E27FC236}">
                <a16:creationId xmlns:a16="http://schemas.microsoft.com/office/drawing/2014/main" id="{A30FF859-EEBA-4181-BC12-5D97F0BD1E13}"/>
              </a:ext>
            </a:extLst>
          </p:cNvPr>
          <p:cNvSpPr txBox="1"/>
          <p:nvPr/>
        </p:nvSpPr>
        <p:spPr>
          <a:xfrm>
            <a:off x="107505" y="116632"/>
            <a:ext cx="3384376" cy="4001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defPPr>
              <a:defRPr lang="es-ES"/>
            </a:defPPr>
            <a:lvl1pPr eaLnBrk="1" fontAlgn="auto" hangingPunct="1">
              <a:spcAft>
                <a:spcPts val="0"/>
              </a:spcAft>
              <a:defRPr sz="2000">
                <a:latin typeface="+mj-lt"/>
                <a:ea typeface="+mj-ea"/>
                <a:cs typeface="+mj-cs"/>
              </a:defRPr>
            </a:lvl1pPr>
            <a:lvl2pPr algn="ctr">
              <a:defRPr sz="4400"/>
            </a:lvl2pPr>
            <a:lvl3pPr algn="ctr">
              <a:defRPr sz="4400"/>
            </a:lvl3pPr>
            <a:lvl4pPr algn="ctr">
              <a:defRPr sz="4400"/>
            </a:lvl4pPr>
            <a:lvl5pPr algn="ctr">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s-ES" dirty="0"/>
              <a:t>Otras cuestiones relacionadas</a:t>
            </a:r>
          </a:p>
        </p:txBody>
      </p:sp>
    </p:spTree>
    <p:extLst>
      <p:ext uri="{BB962C8B-B14F-4D97-AF65-F5344CB8AC3E}">
        <p14:creationId xmlns:p14="http://schemas.microsoft.com/office/powerpoint/2010/main" val="9309297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1292</Words>
  <Application>Microsoft Office PowerPoint</Application>
  <PresentationFormat>Presentación en pantalla (4:3)</PresentationFormat>
  <Paragraphs>69</Paragraphs>
  <Slides>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LiberationSans</vt:lpstr>
      <vt:lpstr>Times New Roman</vt:lpstr>
      <vt:lpstr>Tema de Office</vt:lpstr>
      <vt:lpstr>Presentación: Auditoria III – Curso 2023-2024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Contabilidad Financiera</dc:title>
  <dc:creator>Usuario</dc:creator>
  <cp:lastModifiedBy>José Ignacio González Gómez</cp:lastModifiedBy>
  <cp:revision>120</cp:revision>
  <dcterms:created xsi:type="dcterms:W3CDTF">2011-02-01T12:13:08Z</dcterms:created>
  <dcterms:modified xsi:type="dcterms:W3CDTF">2023-09-07T15:19:08Z</dcterms:modified>
</cp:coreProperties>
</file>